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258" r:id="rId5"/>
    <p:sldId id="277" r:id="rId6"/>
    <p:sldId id="268" r:id="rId7"/>
    <p:sldId id="269" r:id="rId8"/>
    <p:sldId id="270" r:id="rId9"/>
    <p:sldId id="281" r:id="rId10"/>
    <p:sldId id="280" r:id="rId11"/>
    <p:sldId id="271" r:id="rId12"/>
    <p:sldId id="278" r:id="rId13"/>
    <p:sldId id="282" r:id="rId14"/>
    <p:sldId id="283" r:id="rId15"/>
    <p:sldId id="284" r:id="rId16"/>
    <p:sldId id="27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a:srgbClr val="FFFFFF"/>
    <a:srgbClr val="B2606E"/>
    <a:srgbClr val="2C567A"/>
    <a:srgbClr val="0D1D51"/>
    <a:srgbClr val="0072C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065" autoAdjust="0"/>
  </p:normalViewPr>
  <p:slideViewPr>
    <p:cSldViewPr snapToGrid="0" showGuides="1">
      <p:cViewPr varScale="1">
        <p:scale>
          <a:sx n="91" d="100"/>
          <a:sy n="91" d="100"/>
        </p:scale>
        <p:origin x="322" y="53"/>
      </p:cViewPr>
      <p:guideLst>
        <p:guide orient="horz" pos="2160"/>
        <p:guide pos="3840"/>
      </p:guideLst>
    </p:cSldViewPr>
  </p:slideViewPr>
  <p:notesTextViewPr>
    <p:cViewPr>
      <p:scale>
        <a:sx n="1" d="1"/>
        <a:sy n="1" d="1"/>
      </p:scale>
      <p:origin x="0" y="0"/>
    </p:cViewPr>
  </p:notesTextViewPr>
  <p:sorterViewPr>
    <p:cViewPr>
      <p:scale>
        <a:sx n="100" d="100"/>
        <a:sy n="100" d="100"/>
      </p:scale>
      <p:origin x="0" y="-413"/>
    </p:cViewPr>
  </p:sorterViewPr>
  <p:notesViewPr>
    <p:cSldViewPr snapToGrid="0">
      <p:cViewPr varScale="1">
        <p:scale>
          <a:sx n="60" d="100"/>
          <a:sy n="60" d="100"/>
        </p:scale>
        <p:origin x="2424" y="19"/>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151B4DD-15C8-4661-884B-618628EC128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678A688-EE94-44BF-A9B6-FD51CF6D64E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F50357-9784-4A90-96B4-0B331B4230FA}" type="datetimeFigureOut">
              <a:rPr lang="en-US" smtClean="0"/>
              <a:t>4/10/2023</a:t>
            </a:fld>
            <a:endParaRPr lang="en-US" dirty="0"/>
          </a:p>
        </p:txBody>
      </p:sp>
      <p:sp>
        <p:nvSpPr>
          <p:cNvPr id="4" name="Footer Placeholder 3">
            <a:extLst>
              <a:ext uri="{FF2B5EF4-FFF2-40B4-BE49-F238E27FC236}">
                <a16:creationId xmlns:a16="http://schemas.microsoft.com/office/drawing/2014/main" id="{97CB2C68-562A-4D2A-9890-4436EDCEC7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41883F-BA65-4049-B6C2-7C1A5A6D086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6150802-3B37-42FB-BECC-88074371FEFB}" type="slidenum">
              <a:rPr lang="en-US" smtClean="0"/>
              <a:t>‹#›</a:t>
            </a:fld>
            <a:endParaRPr lang="en-US" dirty="0"/>
          </a:p>
        </p:txBody>
      </p:sp>
    </p:spTree>
    <p:extLst>
      <p:ext uri="{BB962C8B-B14F-4D97-AF65-F5344CB8AC3E}">
        <p14:creationId xmlns:p14="http://schemas.microsoft.com/office/powerpoint/2010/main" val="96807939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svg>
</file>

<file path=ppt/media/image11.jpeg>
</file>

<file path=ppt/media/image12.jpeg>
</file>

<file path=ppt/media/image13.jpeg>
</file>

<file path=ppt/media/image14.jpeg>
</file>

<file path=ppt/media/image15.png>
</file>

<file path=ppt/media/image16.jpeg>
</file>

<file path=ppt/media/image17.png>
</file>

<file path=ppt/media/image18.png>
</file>

<file path=ppt/media/image19.png>
</file>

<file path=ppt/media/image2.png>
</file>

<file path=ppt/media/image20.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4/10/2023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a:p>
        </p:txBody>
      </p:sp>
    </p:spTree>
    <p:extLst>
      <p:ext uri="{BB962C8B-B14F-4D97-AF65-F5344CB8AC3E}">
        <p14:creationId xmlns:p14="http://schemas.microsoft.com/office/powerpoint/2010/main" val="3179795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3</a:t>
            </a:fld>
            <a:endParaRPr lang="en-US"/>
          </a:p>
        </p:txBody>
      </p:sp>
    </p:spTree>
    <p:extLst>
      <p:ext uri="{BB962C8B-B14F-4D97-AF65-F5344CB8AC3E}">
        <p14:creationId xmlns:p14="http://schemas.microsoft.com/office/powerpoint/2010/main" val="2243169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4</a:t>
            </a:fld>
            <a:endParaRPr lang="en-US"/>
          </a:p>
        </p:txBody>
      </p:sp>
    </p:spTree>
    <p:extLst>
      <p:ext uri="{BB962C8B-B14F-4D97-AF65-F5344CB8AC3E}">
        <p14:creationId xmlns:p14="http://schemas.microsoft.com/office/powerpoint/2010/main" val="2851398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5</a:t>
            </a:fld>
            <a:endParaRPr lang="en-US"/>
          </a:p>
        </p:txBody>
      </p:sp>
    </p:spTree>
    <p:extLst>
      <p:ext uri="{BB962C8B-B14F-4D97-AF65-F5344CB8AC3E}">
        <p14:creationId xmlns:p14="http://schemas.microsoft.com/office/powerpoint/2010/main" val="3328078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8</a:t>
            </a:fld>
            <a:endParaRPr lang="en-US"/>
          </a:p>
        </p:txBody>
      </p:sp>
    </p:spTree>
    <p:extLst>
      <p:ext uri="{BB962C8B-B14F-4D97-AF65-F5344CB8AC3E}">
        <p14:creationId xmlns:p14="http://schemas.microsoft.com/office/powerpoint/2010/main" val="3880404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13</a:t>
            </a:fld>
            <a:endParaRPr lang="en-US"/>
          </a:p>
        </p:txBody>
      </p:sp>
    </p:spTree>
    <p:extLst>
      <p:ext uri="{BB962C8B-B14F-4D97-AF65-F5344CB8AC3E}">
        <p14:creationId xmlns:p14="http://schemas.microsoft.com/office/powerpoint/2010/main" val="40571227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0.sv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accent4"/>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6372999" y="1312605"/>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grpSp>
        <p:nvGrpSpPr>
          <p:cNvPr id="11" name="Group 10">
            <a:extLst>
              <a:ext uri="{FF2B5EF4-FFF2-40B4-BE49-F238E27FC236}">
                <a16:creationId xmlns:a16="http://schemas.microsoft.com/office/drawing/2014/main" id="{322A2F12-9117-4B68-80A7-10EC293F01F8}"/>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AAF7CCD5-D217-463B-844E-D697B3459C91}"/>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6">
              <a:extLst>
                <a:ext uri="{FF2B5EF4-FFF2-40B4-BE49-F238E27FC236}">
                  <a16:creationId xmlns:a16="http://schemas.microsoft.com/office/drawing/2014/main" id="{470AB33E-36FA-416E-9307-1C85125C0DA4}"/>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7">
              <a:extLst>
                <a:ext uri="{FF2B5EF4-FFF2-40B4-BE49-F238E27FC236}">
                  <a16:creationId xmlns:a16="http://schemas.microsoft.com/office/drawing/2014/main" id="{52518C90-D74B-4D84-AE06-554644DE33DC}"/>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Tree>
    <p:extLst>
      <p:ext uri="{BB962C8B-B14F-4D97-AF65-F5344CB8AC3E}">
        <p14:creationId xmlns:p14="http://schemas.microsoft.com/office/powerpoint/2010/main" val="1879954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431CD316-21C7-4FA9-A45A-374D6AE71ED5}"/>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36" name="Freeform 5">
              <a:extLst>
                <a:ext uri="{FF2B5EF4-FFF2-40B4-BE49-F238E27FC236}">
                  <a16:creationId xmlns:a16="http://schemas.microsoft.com/office/drawing/2014/main" id="{E107D9FB-3967-4583-A9DA-6787AF71202C}"/>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7" name="Freeform 6">
              <a:extLst>
                <a:ext uri="{FF2B5EF4-FFF2-40B4-BE49-F238E27FC236}">
                  <a16:creationId xmlns:a16="http://schemas.microsoft.com/office/drawing/2014/main" id="{138D5FEB-37FF-4F26-B625-CE2BE91FF21B}"/>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8" name="Freeform 7">
              <a:extLst>
                <a:ext uri="{FF2B5EF4-FFF2-40B4-BE49-F238E27FC236}">
                  <a16:creationId xmlns:a16="http://schemas.microsoft.com/office/drawing/2014/main" id="{6C2B67E8-673C-422C-B021-296E2E2B952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23" name="Oval 22">
            <a:extLst>
              <a:ext uri="{FF2B5EF4-FFF2-40B4-BE49-F238E27FC236}">
                <a16:creationId xmlns:a16="http://schemas.microsoft.com/office/drawing/2014/main" id="{687010E4-ADF2-486D-8DF7-B0FF38C6DADF}"/>
              </a:ext>
            </a:extLst>
          </p:cNvPr>
          <p:cNvSpPr/>
          <p:nvPr userDrawn="1"/>
        </p:nvSpPr>
        <p:spPr>
          <a:xfrm>
            <a:off x="954140"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Oval 23">
            <a:extLst>
              <a:ext uri="{FF2B5EF4-FFF2-40B4-BE49-F238E27FC236}">
                <a16:creationId xmlns:a16="http://schemas.microsoft.com/office/drawing/2014/main" id="{9159AA79-2237-4A27-BBC2-D44032158D19}"/>
              </a:ext>
            </a:extLst>
          </p:cNvPr>
          <p:cNvSpPr/>
          <p:nvPr userDrawn="1"/>
        </p:nvSpPr>
        <p:spPr>
          <a:xfrm>
            <a:off x="3807539"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Oval 24">
            <a:extLst>
              <a:ext uri="{FF2B5EF4-FFF2-40B4-BE49-F238E27FC236}">
                <a16:creationId xmlns:a16="http://schemas.microsoft.com/office/drawing/2014/main" id="{0272B962-9566-42D2-B4C3-E7AA81884A83}"/>
              </a:ext>
            </a:extLst>
          </p:cNvPr>
          <p:cNvSpPr/>
          <p:nvPr userDrawn="1"/>
        </p:nvSpPr>
        <p:spPr>
          <a:xfrm>
            <a:off x="6646275"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19733285-016C-4C38-816C-83D30C075C70}"/>
              </a:ext>
            </a:extLst>
          </p:cNvPr>
          <p:cNvSpPr/>
          <p:nvPr userDrawn="1"/>
        </p:nvSpPr>
        <p:spPr>
          <a:xfrm>
            <a:off x="9498658"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EF40DBA4-AB63-4B47-B37F-BCC3D59B5392}"/>
              </a:ext>
            </a:extLst>
          </p:cNvPr>
          <p:cNvSpPr/>
          <p:nvPr userDrawn="1"/>
        </p:nvSpPr>
        <p:spPr>
          <a:xfrm>
            <a:off x="4011967"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33EF0AFB-D099-4FF1-8963-7DA87268867F}"/>
              </a:ext>
            </a:extLst>
          </p:cNvPr>
          <p:cNvSpPr/>
          <p:nvPr userDrawn="1"/>
        </p:nvSpPr>
        <p:spPr>
          <a:xfrm>
            <a:off x="6850703"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id="{6872C96E-9AF3-4FA0-8180-C213C7F2209E}"/>
              </a:ext>
            </a:extLst>
          </p:cNvPr>
          <p:cNvSpPr/>
          <p:nvPr userDrawn="1"/>
        </p:nvSpPr>
        <p:spPr>
          <a:xfrm>
            <a:off x="9703086"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3A08BE29-CFA5-4E0D-9DBE-A430AE1B8072}"/>
              </a:ext>
            </a:extLst>
          </p:cNvPr>
          <p:cNvSpPr/>
          <p:nvPr userDrawn="1"/>
        </p:nvSpPr>
        <p:spPr>
          <a:xfrm>
            <a:off x="1158568"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3" name="Picture Placeholder 2">
            <a:extLst>
              <a:ext uri="{FF2B5EF4-FFF2-40B4-BE49-F238E27FC236}">
                <a16:creationId xmlns:a16="http://schemas.microsoft.com/office/drawing/2014/main" id="{B1B995BE-66C2-4379-885F-4BE069DA39E4}"/>
              </a:ext>
            </a:extLst>
          </p:cNvPr>
          <p:cNvSpPr>
            <a:spLocks noGrp="1"/>
          </p:cNvSpPr>
          <p:nvPr>
            <p:ph type="pic" sz="quarter" idx="13"/>
          </p:nvPr>
        </p:nvSpPr>
        <p:spPr>
          <a:xfrm>
            <a:off x="1103638"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1" name="Picture Placeholder 2">
            <a:extLst>
              <a:ext uri="{FF2B5EF4-FFF2-40B4-BE49-F238E27FC236}">
                <a16:creationId xmlns:a16="http://schemas.microsoft.com/office/drawing/2014/main" id="{9B56B6C6-9F3C-4E80-BBAD-280E697B895C}"/>
              </a:ext>
            </a:extLst>
          </p:cNvPr>
          <p:cNvSpPr>
            <a:spLocks noGrp="1"/>
          </p:cNvSpPr>
          <p:nvPr>
            <p:ph type="pic" sz="quarter" idx="14"/>
          </p:nvPr>
        </p:nvSpPr>
        <p:spPr>
          <a:xfrm>
            <a:off x="3957037"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2" name="Picture Placeholder 2">
            <a:extLst>
              <a:ext uri="{FF2B5EF4-FFF2-40B4-BE49-F238E27FC236}">
                <a16:creationId xmlns:a16="http://schemas.microsoft.com/office/drawing/2014/main" id="{54704160-1ED7-4B90-8963-0F887C73E94D}"/>
              </a:ext>
            </a:extLst>
          </p:cNvPr>
          <p:cNvSpPr>
            <a:spLocks noGrp="1"/>
          </p:cNvSpPr>
          <p:nvPr>
            <p:ph type="pic" sz="quarter" idx="15"/>
          </p:nvPr>
        </p:nvSpPr>
        <p:spPr>
          <a:xfrm>
            <a:off x="6795773"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3" name="Picture Placeholder 2">
            <a:extLst>
              <a:ext uri="{FF2B5EF4-FFF2-40B4-BE49-F238E27FC236}">
                <a16:creationId xmlns:a16="http://schemas.microsoft.com/office/drawing/2014/main" id="{36610597-6A76-4A06-82A5-A8FFC5BAEA0F}"/>
              </a:ext>
            </a:extLst>
          </p:cNvPr>
          <p:cNvSpPr>
            <a:spLocks noGrp="1"/>
          </p:cNvSpPr>
          <p:nvPr>
            <p:ph type="pic" sz="quarter" idx="16"/>
          </p:nvPr>
        </p:nvSpPr>
        <p:spPr>
          <a:xfrm>
            <a:off x="9648156"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27" name="Content Placeholder 2">
            <a:extLst>
              <a:ext uri="{FF2B5EF4-FFF2-40B4-BE49-F238E27FC236}">
                <a16:creationId xmlns:a16="http://schemas.microsoft.com/office/drawing/2014/main" id="{FF56D2E5-86E4-473A-A62F-B7029E5B2558}"/>
              </a:ext>
            </a:extLst>
          </p:cNvPr>
          <p:cNvSpPr>
            <a:spLocks noGrp="1"/>
          </p:cNvSpPr>
          <p:nvPr>
            <p:ph idx="1"/>
          </p:nvPr>
        </p:nvSpPr>
        <p:spPr>
          <a:xfrm>
            <a:off x="524454"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8" name="Content Placeholder 2">
            <a:extLst>
              <a:ext uri="{FF2B5EF4-FFF2-40B4-BE49-F238E27FC236}">
                <a16:creationId xmlns:a16="http://schemas.microsoft.com/office/drawing/2014/main" id="{93934E34-6CC7-492D-9515-EBEC72EFF4CB}"/>
              </a:ext>
            </a:extLst>
          </p:cNvPr>
          <p:cNvSpPr>
            <a:spLocks noGrp="1"/>
          </p:cNvSpPr>
          <p:nvPr>
            <p:ph idx="17" hasCustomPrompt="1"/>
          </p:nvPr>
        </p:nvSpPr>
        <p:spPr>
          <a:xfrm>
            <a:off x="524454"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29" name="Content Placeholder 2">
            <a:extLst>
              <a:ext uri="{FF2B5EF4-FFF2-40B4-BE49-F238E27FC236}">
                <a16:creationId xmlns:a16="http://schemas.microsoft.com/office/drawing/2014/main" id="{E4E27467-A1AA-4773-AAB5-A96267FBD712}"/>
              </a:ext>
            </a:extLst>
          </p:cNvPr>
          <p:cNvSpPr>
            <a:spLocks noGrp="1"/>
          </p:cNvSpPr>
          <p:nvPr>
            <p:ph idx="18"/>
          </p:nvPr>
        </p:nvSpPr>
        <p:spPr>
          <a:xfrm>
            <a:off x="3377853"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0" name="Content Placeholder 2">
            <a:extLst>
              <a:ext uri="{FF2B5EF4-FFF2-40B4-BE49-F238E27FC236}">
                <a16:creationId xmlns:a16="http://schemas.microsoft.com/office/drawing/2014/main" id="{6CABD5EB-4A8B-448B-8ED1-B8B420815B2D}"/>
              </a:ext>
            </a:extLst>
          </p:cNvPr>
          <p:cNvSpPr>
            <a:spLocks noGrp="1"/>
          </p:cNvSpPr>
          <p:nvPr>
            <p:ph idx="19" hasCustomPrompt="1"/>
          </p:nvPr>
        </p:nvSpPr>
        <p:spPr>
          <a:xfrm>
            <a:off x="3377853"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1" name="Content Placeholder 2">
            <a:extLst>
              <a:ext uri="{FF2B5EF4-FFF2-40B4-BE49-F238E27FC236}">
                <a16:creationId xmlns:a16="http://schemas.microsoft.com/office/drawing/2014/main" id="{0D86883C-E501-47FF-AE1A-E9CE8B71B421}"/>
              </a:ext>
            </a:extLst>
          </p:cNvPr>
          <p:cNvSpPr>
            <a:spLocks noGrp="1"/>
          </p:cNvSpPr>
          <p:nvPr>
            <p:ph idx="20"/>
          </p:nvPr>
        </p:nvSpPr>
        <p:spPr>
          <a:xfrm>
            <a:off x="6216589"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2" name="Content Placeholder 2">
            <a:extLst>
              <a:ext uri="{FF2B5EF4-FFF2-40B4-BE49-F238E27FC236}">
                <a16:creationId xmlns:a16="http://schemas.microsoft.com/office/drawing/2014/main" id="{3683A037-F698-4CC9-904D-F377D71F690F}"/>
              </a:ext>
            </a:extLst>
          </p:cNvPr>
          <p:cNvSpPr>
            <a:spLocks noGrp="1"/>
          </p:cNvSpPr>
          <p:nvPr>
            <p:ph idx="21" hasCustomPrompt="1"/>
          </p:nvPr>
        </p:nvSpPr>
        <p:spPr>
          <a:xfrm>
            <a:off x="6216589"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3" name="Content Placeholder 2">
            <a:extLst>
              <a:ext uri="{FF2B5EF4-FFF2-40B4-BE49-F238E27FC236}">
                <a16:creationId xmlns:a16="http://schemas.microsoft.com/office/drawing/2014/main" id="{0A095594-2B82-44ED-8C9B-DA7C4D3D2872}"/>
              </a:ext>
            </a:extLst>
          </p:cNvPr>
          <p:cNvSpPr>
            <a:spLocks noGrp="1"/>
          </p:cNvSpPr>
          <p:nvPr>
            <p:ph idx="22"/>
          </p:nvPr>
        </p:nvSpPr>
        <p:spPr>
          <a:xfrm>
            <a:off x="9068972"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4" name="Content Placeholder 2">
            <a:extLst>
              <a:ext uri="{FF2B5EF4-FFF2-40B4-BE49-F238E27FC236}">
                <a16:creationId xmlns:a16="http://schemas.microsoft.com/office/drawing/2014/main" id="{54CDD46A-22ED-48F5-9B5F-13B1B5C4B320}"/>
              </a:ext>
            </a:extLst>
          </p:cNvPr>
          <p:cNvSpPr>
            <a:spLocks noGrp="1"/>
          </p:cNvSpPr>
          <p:nvPr>
            <p:ph idx="23" hasCustomPrompt="1"/>
          </p:nvPr>
        </p:nvSpPr>
        <p:spPr>
          <a:xfrm>
            <a:off x="9068972"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Tree>
    <p:extLst>
      <p:ext uri="{BB962C8B-B14F-4D97-AF65-F5344CB8AC3E}">
        <p14:creationId xmlns:p14="http://schemas.microsoft.com/office/powerpoint/2010/main" val="38765038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ank You 01">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9758E15-A93D-4FB9-843D-1490E27A151B}"/>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6372999" y="1844881"/>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4E0FBE0E-A6B0-483E-93DD-5C20DA069DB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lvl1pPr>
          </a:lstStyle>
          <a:p>
            <a:pPr marL="228600" lvl="0" indent="-228600"/>
            <a:r>
              <a:rPr lang="en-US" noProof="0" dirty="0"/>
              <a:t>Website </a:t>
            </a:r>
            <a:r>
              <a:rPr lang="en-US" noProof="0" dirty="0" err="1"/>
              <a:t>url</a:t>
            </a:r>
            <a:r>
              <a:rPr lang="en-US" noProof="0" dirty="0"/>
              <a:t> here</a:t>
            </a:r>
          </a:p>
        </p:txBody>
      </p:sp>
      <p:pic>
        <p:nvPicPr>
          <p:cNvPr id="17" name="Graphic 16" descr="Envelope">
            <a:extLst>
              <a:ext uri="{FF2B5EF4-FFF2-40B4-BE49-F238E27FC236}">
                <a16:creationId xmlns:a16="http://schemas.microsoft.com/office/drawing/2014/main" id="{E5B30B87-6C2E-48F1-9026-E4F6BEA1CFE7}"/>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541475" y="4452337"/>
            <a:ext cx="387795" cy="387795"/>
          </a:xfrm>
          <a:prstGeom prst="rect">
            <a:avLst/>
          </a:prstGeom>
        </p:spPr>
      </p:pic>
      <p:pic>
        <p:nvPicPr>
          <p:cNvPr id="18" name="Graphic 17" descr="Network">
            <a:extLst>
              <a:ext uri="{FF2B5EF4-FFF2-40B4-BE49-F238E27FC236}">
                <a16:creationId xmlns:a16="http://schemas.microsoft.com/office/drawing/2014/main" id="{2DA3CFE0-4ED8-4345-A158-94E70F463E99}"/>
              </a:ext>
            </a:extLst>
          </p:cNvPr>
          <p:cNvPicPr>
            <a:picLocks noChangeAspect="1"/>
          </p:cNvPicPr>
          <p:nvPr userDrawn="1"/>
        </p:nvPicPr>
        <p:blipFill>
          <a:blip r:embed="rId5">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6522084" y="4925640"/>
            <a:ext cx="426575" cy="426575"/>
          </a:xfrm>
          <a:prstGeom prst="rect">
            <a:avLst/>
          </a:prstGeom>
        </p:spPr>
      </p:pic>
      <p:sp>
        <p:nvSpPr>
          <p:cNvPr id="2" name="Title 1">
            <a:extLst>
              <a:ext uri="{FF2B5EF4-FFF2-40B4-BE49-F238E27FC236}">
                <a16:creationId xmlns:a16="http://schemas.microsoft.com/office/drawing/2014/main" id="{EC519AB8-2D8F-4EE5-B4E4-7A48430A4C96}"/>
              </a:ext>
            </a:extLst>
          </p:cNvPr>
          <p:cNvSpPr>
            <a:spLocks noGrp="1"/>
          </p:cNvSpPr>
          <p:nvPr>
            <p:ph type="title"/>
          </p:nvPr>
        </p:nvSpPr>
        <p:spPr>
          <a:xfrm>
            <a:off x="6372998" y="3309109"/>
            <a:ext cx="5163222" cy="673365"/>
          </a:xfrm>
          <a:noFill/>
        </p:spPr>
        <p:txBody>
          <a:bodyPr wrap="square" rtlCol="0">
            <a:noAutofit/>
          </a:bodyPr>
          <a:lstStyle>
            <a:lvl1pPr>
              <a:defRPr lang="en-US" sz="6000" b="1" cap="all" baseline="0">
                <a:solidFill>
                  <a:schemeClr val="accent4"/>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6371368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12" name="Straight Connector 11">
            <a:extLst>
              <a:ext uri="{FF2B5EF4-FFF2-40B4-BE49-F238E27FC236}">
                <a16:creationId xmlns:a16="http://schemas.microsoft.com/office/drawing/2014/main" id="{77C312F4-62C2-4903-8C4B-423A8717E481}"/>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Subtitle 2">
            <a:extLst>
              <a:ext uri="{FF2B5EF4-FFF2-40B4-BE49-F238E27FC236}">
                <a16:creationId xmlns:a16="http://schemas.microsoft.com/office/drawing/2014/main" id="{ADF17BC1-06CE-42EA-A970-31A7ED871AA4}"/>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22" name="Text Placeholder 6">
            <a:extLst>
              <a:ext uri="{FF2B5EF4-FFF2-40B4-BE49-F238E27FC236}">
                <a16:creationId xmlns:a16="http://schemas.microsoft.com/office/drawing/2014/main" id="{7035F1B3-4E91-44FF-B4E7-E5D87C7A034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solidFill>
                  <a:schemeClr val="bg1"/>
                </a:solidFill>
              </a:defRPr>
            </a:lvl1pPr>
          </a:lstStyle>
          <a:p>
            <a:pPr marL="228600" lvl="0" indent="-228600"/>
            <a:r>
              <a:rPr lang="en-US" noProof="0" dirty="0"/>
              <a:t>Website </a:t>
            </a:r>
            <a:r>
              <a:rPr lang="en-US" noProof="0" dirty="0" err="1"/>
              <a:t>url</a:t>
            </a:r>
            <a:r>
              <a:rPr lang="en-US" noProof="0" dirty="0"/>
              <a:t> here</a:t>
            </a:r>
          </a:p>
        </p:txBody>
      </p:sp>
      <p:pic>
        <p:nvPicPr>
          <p:cNvPr id="18" name="Graphic 16" descr="Envelope">
            <a:extLst>
              <a:ext uri="{FF2B5EF4-FFF2-40B4-BE49-F238E27FC236}">
                <a16:creationId xmlns:a16="http://schemas.microsoft.com/office/drawing/2014/main" id="{E5B30B87-6C2E-48F1-9026-E4F6BEA1CFE7}"/>
              </a:ext>
            </a:extLst>
          </p:cNvPr>
          <p:cNvPicPr>
            <a:picLocks noChangeAspect="1"/>
          </p:cNvPicPr>
          <p:nvPr userDrawn="1"/>
        </p:nvPicPr>
        <p:blipFill>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6541475" y="4452337"/>
            <a:ext cx="387795" cy="387795"/>
          </a:xfrm>
          <a:prstGeom prst="rect">
            <a:avLst/>
          </a:prstGeom>
        </p:spPr>
      </p:pic>
      <p:pic>
        <p:nvPicPr>
          <p:cNvPr id="23" name="Graphic 17" descr="Network">
            <a:extLst>
              <a:ext uri="{FF2B5EF4-FFF2-40B4-BE49-F238E27FC236}">
                <a16:creationId xmlns:a16="http://schemas.microsoft.com/office/drawing/2014/main" id="{2DA3CFE0-4ED8-4345-A158-94E70F463E99}"/>
              </a:ext>
            </a:extLst>
          </p:cNvPr>
          <p:cNvPicPr>
            <a:picLocks noChangeAspect="1"/>
          </p:cNvPicPr>
          <p:nvPr userDrawn="1"/>
        </p:nvPicPr>
        <p:blipFill>
          <a:blip r:embed="rId6">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6522084" y="4925640"/>
            <a:ext cx="426575" cy="426575"/>
          </a:xfrm>
          <a:prstGeom prst="rect">
            <a:avLst/>
          </a:prstGeom>
        </p:spPr>
      </p:pic>
      <p:sp>
        <p:nvSpPr>
          <p:cNvPr id="2" name="Title 1">
            <a:extLst>
              <a:ext uri="{FF2B5EF4-FFF2-40B4-BE49-F238E27FC236}">
                <a16:creationId xmlns:a16="http://schemas.microsoft.com/office/drawing/2014/main" id="{32666C42-DD4B-4BFA-BE15-4D20CFD5DD60}"/>
              </a:ext>
            </a:extLst>
          </p:cNvPr>
          <p:cNvSpPr>
            <a:spLocks noGrp="1"/>
          </p:cNvSpPr>
          <p:nvPr>
            <p:ph type="title"/>
          </p:nvPr>
        </p:nvSpPr>
        <p:spPr>
          <a:xfrm>
            <a:off x="6347744" y="3275218"/>
            <a:ext cx="5188475" cy="826628"/>
          </a:xfrm>
          <a:noFill/>
        </p:spPr>
        <p:txBody>
          <a:bodyPr wrap="square" rtlCol="0">
            <a:noAutofit/>
          </a:bodyPr>
          <a:lstStyle>
            <a:lvl1pPr>
              <a:defRPr lang="en-US" sz="6000" b="1" cap="all" baseline="0">
                <a:solidFill>
                  <a:schemeClr val="bg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8101070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Oval 5">
            <a:extLst>
              <a:ext uri="{FF2B5EF4-FFF2-40B4-BE49-F238E27FC236}">
                <a16:creationId xmlns:a16="http://schemas.microsoft.com/office/drawing/2014/main" id="{1F54E98B-AC75-484D-9121-68498EB888AA}"/>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200078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endParaRPr lang="en-US" noProof="0" dirty="0"/>
          </a:p>
        </p:txBody>
      </p:sp>
      <p:pic>
        <p:nvPicPr>
          <p:cNvPr id="8" name="Picture 7">
            <a:extLst>
              <a:ext uri="{FF2B5EF4-FFF2-40B4-BE49-F238E27FC236}">
                <a16:creationId xmlns:a16="http://schemas.microsoft.com/office/drawing/2014/main"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grpSp>
        <p:nvGrpSpPr>
          <p:cNvPr id="4" name="Group 3">
            <a:extLst>
              <a:ext uri="{FF2B5EF4-FFF2-40B4-BE49-F238E27FC236}">
                <a16:creationId xmlns:a16="http://schemas.microsoft.com/office/drawing/2014/main" id="{AD5251EA-F450-4DD1-995B-DC89513424C8}"/>
              </a:ext>
            </a:extLst>
          </p:cNvPr>
          <p:cNvGrpSpPr/>
          <p:nvPr userDrawn="1"/>
        </p:nvGrpSpPr>
        <p:grpSpPr>
          <a:xfrm rot="16200000">
            <a:off x="1637386" y="1473117"/>
            <a:ext cx="8917229" cy="10769768"/>
            <a:chOff x="-1728305" y="-2049517"/>
            <a:chExt cx="8917229" cy="10769768"/>
          </a:xfrm>
        </p:grpSpPr>
        <p:sp>
          <p:nvSpPr>
            <p:cNvPr id="17" name="Oval 16">
              <a:extLst>
                <a:ext uri="{FF2B5EF4-FFF2-40B4-BE49-F238E27FC236}">
                  <a16:creationId xmlns:a16="http://schemas.microsoft.com/office/drawing/2014/main" id="{44882F4E-E8C8-46FE-A9C8-7B79782767F6}"/>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8" name="Group 17">
              <a:extLst>
                <a:ext uri="{FF2B5EF4-FFF2-40B4-BE49-F238E27FC236}">
                  <a16:creationId xmlns:a16="http://schemas.microsoft.com/office/drawing/2014/main" id="{965CD13B-04FB-40D5-AF62-2F43CF49BA9B}"/>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9" name="Freeform 5">
                <a:extLst>
                  <a:ext uri="{FF2B5EF4-FFF2-40B4-BE49-F238E27FC236}">
                    <a16:creationId xmlns:a16="http://schemas.microsoft.com/office/drawing/2014/main" id="{01876F8F-C11E-4FB2-8150-1F0602752F97}"/>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08A1D05F-5F61-4156-8C83-1A002AA1E886}"/>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grpSp>
      <p:sp>
        <p:nvSpPr>
          <p:cNvPr id="21" name="Text Placeholder 2">
            <a:extLst>
              <a:ext uri="{FF2B5EF4-FFF2-40B4-BE49-F238E27FC236}">
                <a16:creationId xmlns:a16="http://schemas.microsoft.com/office/drawing/2014/main" id="{4D77C47B-CC1E-41DA-9146-5DFD63065491}"/>
              </a:ext>
            </a:extLst>
          </p:cNvPr>
          <p:cNvSpPr>
            <a:spLocks noGrp="1"/>
          </p:cNvSpPr>
          <p:nvPr>
            <p:ph type="body" idx="1"/>
          </p:nvPr>
        </p:nvSpPr>
        <p:spPr>
          <a:xfrm>
            <a:off x="831850" y="1153348"/>
            <a:ext cx="10515600" cy="648543"/>
          </a:xfrm>
        </p:spPr>
        <p:txBody>
          <a:bodyPr>
            <a:normAutofit/>
          </a:bodyPr>
          <a:lstStyle>
            <a:lvl1pPr marL="0" indent="0" algn="ctr">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67165219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60E0B501-22AA-4685-BE9B-A267F6F675A7}"/>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4" name="Freeform 5">
              <a:extLst>
                <a:ext uri="{FF2B5EF4-FFF2-40B4-BE49-F238E27FC236}">
                  <a16:creationId xmlns:a16="http://schemas.microsoft.com/office/drawing/2014/main" id="{5D0E179E-CA3D-4874-9ACD-F8990F48F4BF}"/>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5" name="Freeform 6">
              <a:extLst>
                <a:ext uri="{FF2B5EF4-FFF2-40B4-BE49-F238E27FC236}">
                  <a16:creationId xmlns:a16="http://schemas.microsoft.com/office/drawing/2014/main" id="{A9C53936-B93A-4CF6-8766-2FA93ACFEBE3}"/>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6" name="Freeform 7">
              <a:extLst>
                <a:ext uri="{FF2B5EF4-FFF2-40B4-BE49-F238E27FC236}">
                  <a16:creationId xmlns:a16="http://schemas.microsoft.com/office/drawing/2014/main" id="{5776DEA2-5422-4F51-B359-652B71274D31}"/>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4" name="Title 3">
            <a:extLst>
              <a:ext uri="{FF2B5EF4-FFF2-40B4-BE49-F238E27FC236}">
                <a16:creationId xmlns:a16="http://schemas.microsoft.com/office/drawing/2014/main" id="{48706DBD-D7E1-4734-A193-C7FE296EA001}"/>
              </a:ext>
            </a:extLst>
          </p:cNvPr>
          <p:cNvSpPr>
            <a:spLocks noGrp="1"/>
          </p:cNvSpPr>
          <p:nvPr>
            <p:ph type="title"/>
          </p:nvPr>
        </p:nvSpPr>
        <p:spPr>
          <a:xfrm>
            <a:off x="515938" y="365125"/>
            <a:ext cx="10837862" cy="1325563"/>
          </a:xfrm>
        </p:spPr>
        <p:txBody>
          <a:bodyPr/>
          <a:lstStyle/>
          <a:p>
            <a:r>
              <a:rPr lang="en-US" noProof="0"/>
              <a:t>Click to edit Master title style</a:t>
            </a:r>
            <a:endParaRPr lang="en-US" noProof="0" dirty="0"/>
          </a:p>
        </p:txBody>
      </p:sp>
      <p:sp>
        <p:nvSpPr>
          <p:cNvPr id="27" name="Content Placeholder 2">
            <a:extLst>
              <a:ext uri="{FF2B5EF4-FFF2-40B4-BE49-F238E27FC236}">
                <a16:creationId xmlns:a16="http://schemas.microsoft.com/office/drawing/2014/main" id="{1A1F33A2-66F7-4D85-99DD-7B00F265AC6D}"/>
              </a:ext>
            </a:extLst>
          </p:cNvPr>
          <p:cNvSpPr>
            <a:spLocks noGrp="1"/>
          </p:cNvSpPr>
          <p:nvPr>
            <p:ph idx="1"/>
          </p:nvPr>
        </p:nvSpPr>
        <p:spPr>
          <a:xfrm>
            <a:off x="515938" y="1825625"/>
            <a:ext cx="10837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28038577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C2A6B906-ACDA-40FD-8AC8-0B693AB1279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9" name="Freeform 5">
              <a:extLst>
                <a:ext uri="{FF2B5EF4-FFF2-40B4-BE49-F238E27FC236}">
                  <a16:creationId xmlns:a16="http://schemas.microsoft.com/office/drawing/2014/main" id="{717F7366-5A99-4065-90C2-AE7DF5DD0F44}"/>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90A089CA-63B9-4456-B0B1-17C75EBFB98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7">
              <a:extLst>
                <a:ext uri="{FF2B5EF4-FFF2-40B4-BE49-F238E27FC236}">
                  <a16:creationId xmlns:a16="http://schemas.microsoft.com/office/drawing/2014/main" id="{8D36B2D1-BCFE-43FC-8743-7B7A30E1AD5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 name="Title 1">
            <a:extLst>
              <a:ext uri="{FF2B5EF4-FFF2-40B4-BE49-F238E27FC236}">
                <a16:creationId xmlns:a16="http://schemas.microsoft.com/office/drawing/2014/main" id="{ED1E32FD-35A0-490A-BE40-FBF894A7EC77}"/>
              </a:ext>
            </a:extLst>
          </p:cNvPr>
          <p:cNvSpPr>
            <a:spLocks noGrp="1"/>
          </p:cNvSpPr>
          <p:nvPr>
            <p:ph type="title"/>
          </p:nvPr>
        </p:nvSpPr>
        <p:spPr>
          <a:xfrm>
            <a:off x="515938" y="365125"/>
            <a:ext cx="10837862" cy="1325563"/>
          </a:xfrm>
        </p:spPr>
        <p:txBody>
          <a:bodyPr/>
          <a:lstStyle/>
          <a:p>
            <a:r>
              <a:rPr lang="en-US" noProof="0"/>
              <a:t>Click to edit Master title style</a:t>
            </a:r>
            <a:endParaRPr lang="en-US" noProof="0" dirty="0"/>
          </a:p>
        </p:txBody>
      </p:sp>
      <p:sp>
        <p:nvSpPr>
          <p:cNvPr id="14" name="Content Placeholder 2">
            <a:extLst>
              <a:ext uri="{FF2B5EF4-FFF2-40B4-BE49-F238E27FC236}">
                <a16:creationId xmlns:a16="http://schemas.microsoft.com/office/drawing/2014/main" id="{079DA8F4-EDD3-4D62-A90B-8C3C1AFB0083}"/>
              </a:ext>
            </a:extLst>
          </p:cNvPr>
          <p:cNvSpPr>
            <a:spLocks noGrp="1"/>
          </p:cNvSpPr>
          <p:nvPr>
            <p:ph sz="half" idx="1"/>
          </p:nvPr>
        </p:nvSpPr>
        <p:spPr>
          <a:xfrm>
            <a:off x="515938" y="1825625"/>
            <a:ext cx="5503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7" name="Content Placeholder 3">
            <a:extLst>
              <a:ext uri="{FF2B5EF4-FFF2-40B4-BE49-F238E27FC236}">
                <a16:creationId xmlns:a16="http://schemas.microsoft.com/office/drawing/2014/main" id="{DA0DA994-B4A9-447A-BEBF-3EA31D3755A2}"/>
              </a:ext>
            </a:extLst>
          </p:cNvPr>
          <p:cNvSpPr>
            <a:spLocks noGrp="1"/>
          </p:cNvSpPr>
          <p:nvPr>
            <p:ph sz="half" idx="2"/>
          </p:nvPr>
        </p:nvSpPr>
        <p:spPr>
          <a:xfrm>
            <a:off x="6172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34616185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16F52B4-215E-4237-893C-E22B23804744}"/>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2" name="Freeform 5">
              <a:extLst>
                <a:ext uri="{FF2B5EF4-FFF2-40B4-BE49-F238E27FC236}">
                  <a16:creationId xmlns:a16="http://schemas.microsoft.com/office/drawing/2014/main" id="{B7C40C77-B795-4B07-B92D-2E8A56635773}"/>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6">
              <a:extLst>
                <a:ext uri="{FF2B5EF4-FFF2-40B4-BE49-F238E27FC236}">
                  <a16:creationId xmlns:a16="http://schemas.microsoft.com/office/drawing/2014/main" id="{6E703A1E-5F10-4BB5-9D52-77CB6F5994C0}"/>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4" name="Freeform 7">
              <a:extLst>
                <a:ext uri="{FF2B5EF4-FFF2-40B4-BE49-F238E27FC236}">
                  <a16:creationId xmlns:a16="http://schemas.microsoft.com/office/drawing/2014/main" id="{22CEE04C-09CE-41CF-937D-EC2D3C23ECC6}"/>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 name="Title 1">
            <a:extLst>
              <a:ext uri="{FF2B5EF4-FFF2-40B4-BE49-F238E27FC236}">
                <a16:creationId xmlns:a16="http://schemas.microsoft.com/office/drawing/2014/main" id="{ED1E32FD-35A0-490A-BE40-FBF894A7EC77}"/>
              </a:ext>
            </a:extLst>
          </p:cNvPr>
          <p:cNvSpPr>
            <a:spLocks noGrp="1"/>
          </p:cNvSpPr>
          <p:nvPr>
            <p:ph type="title"/>
          </p:nvPr>
        </p:nvSpPr>
        <p:spPr>
          <a:xfrm>
            <a:off x="515938" y="365125"/>
            <a:ext cx="10837862" cy="1325563"/>
          </a:xfrm>
        </p:spPr>
        <p:txBody>
          <a:bodyPr/>
          <a:lstStyle/>
          <a:p>
            <a:r>
              <a:rPr lang="en-US" noProof="0"/>
              <a:t>Click to edit Master title style</a:t>
            </a:r>
            <a:endParaRPr lang="en-US" noProof="0" dirty="0"/>
          </a:p>
        </p:txBody>
      </p:sp>
      <p:sp>
        <p:nvSpPr>
          <p:cNvPr id="14" name="Text Placeholder 2">
            <a:extLst>
              <a:ext uri="{FF2B5EF4-FFF2-40B4-BE49-F238E27FC236}">
                <a16:creationId xmlns:a16="http://schemas.microsoft.com/office/drawing/2014/main" id="{774CF4BA-8DCB-42CF-A2C4-D6AF95EE3F54}"/>
              </a:ext>
            </a:extLst>
          </p:cNvPr>
          <p:cNvSpPr>
            <a:spLocks noGrp="1"/>
          </p:cNvSpPr>
          <p:nvPr>
            <p:ph type="body" idx="1"/>
          </p:nvPr>
        </p:nvSpPr>
        <p:spPr>
          <a:xfrm>
            <a:off x="515938" y="1681163"/>
            <a:ext cx="5157787"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3">
            <a:extLst>
              <a:ext uri="{FF2B5EF4-FFF2-40B4-BE49-F238E27FC236}">
                <a16:creationId xmlns:a16="http://schemas.microsoft.com/office/drawing/2014/main" id="{67BA8B6E-A28D-4658-8C91-6CA7BD539B85}"/>
              </a:ext>
            </a:extLst>
          </p:cNvPr>
          <p:cNvSpPr>
            <a:spLocks noGrp="1"/>
          </p:cNvSpPr>
          <p:nvPr>
            <p:ph sz="half" idx="2"/>
          </p:nvPr>
        </p:nvSpPr>
        <p:spPr>
          <a:xfrm>
            <a:off x="515938" y="2505075"/>
            <a:ext cx="5157787"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4">
            <a:extLst>
              <a:ext uri="{FF2B5EF4-FFF2-40B4-BE49-F238E27FC236}">
                <a16:creationId xmlns:a16="http://schemas.microsoft.com/office/drawing/2014/main" id="{F73B3215-82DB-4DBF-9E77-3AE2308C6920}"/>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a:extLst>
              <a:ext uri="{FF2B5EF4-FFF2-40B4-BE49-F238E27FC236}">
                <a16:creationId xmlns:a16="http://schemas.microsoft.com/office/drawing/2014/main" id="{8DFD34E8-36CC-4FFE-926B-C170208FEDB8}"/>
              </a:ext>
            </a:extLst>
          </p:cNvPr>
          <p:cNvSpPr>
            <a:spLocks noGrp="1"/>
          </p:cNvSpPr>
          <p:nvPr>
            <p:ph sz="quarter" idx="4"/>
          </p:nvPr>
        </p:nvSpPr>
        <p:spPr>
          <a:xfrm>
            <a:off x="6172200" y="2505075"/>
            <a:ext cx="5183188"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24763196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57825D7-DD33-4B70-BBBE-D46E7A5352EC}"/>
              </a:ext>
            </a:extLst>
          </p:cNvPr>
          <p:cNvSpPr>
            <a:spLocks noGrp="1"/>
          </p:cNvSpPr>
          <p:nvPr>
            <p:ph type="pic" idx="1"/>
          </p:nvPr>
        </p:nvSpPr>
        <p:spPr>
          <a:xfrm>
            <a:off x="6096000" y="768485"/>
            <a:ext cx="5305662" cy="5305662"/>
          </a:xfrm>
          <a:custGeom>
            <a:avLst/>
            <a:gdLst>
              <a:gd name="connsiteX0" fmla="*/ 2652831 w 5305662"/>
              <a:gd name="connsiteY0" fmla="*/ 0 h 5305662"/>
              <a:gd name="connsiteX1" fmla="*/ 5305662 w 5305662"/>
              <a:gd name="connsiteY1" fmla="*/ 2652831 h 5305662"/>
              <a:gd name="connsiteX2" fmla="*/ 2652831 w 5305662"/>
              <a:gd name="connsiteY2" fmla="*/ 5305662 h 5305662"/>
              <a:gd name="connsiteX3" fmla="*/ 0 w 5305662"/>
              <a:gd name="connsiteY3" fmla="*/ 2652831 h 5305662"/>
              <a:gd name="connsiteX4" fmla="*/ 2652831 w 5305662"/>
              <a:gd name="connsiteY4" fmla="*/ 0 h 530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5662" h="5305662">
                <a:moveTo>
                  <a:pt x="2652831" y="0"/>
                </a:moveTo>
                <a:cubicBezTo>
                  <a:pt x="4117949" y="0"/>
                  <a:pt x="5305662" y="1187713"/>
                  <a:pt x="5305662" y="2652831"/>
                </a:cubicBezTo>
                <a:cubicBezTo>
                  <a:pt x="5305662" y="4117949"/>
                  <a:pt x="4117949" y="5305662"/>
                  <a:pt x="2652831" y="5305662"/>
                </a:cubicBezTo>
                <a:cubicBezTo>
                  <a:pt x="1187713" y="5305662"/>
                  <a:pt x="0" y="4117949"/>
                  <a:pt x="0" y="2652831"/>
                </a:cubicBezTo>
                <a:cubicBezTo>
                  <a:pt x="0" y="1187713"/>
                  <a:pt x="1187713" y="0"/>
                  <a:pt x="2652831" y="0"/>
                </a:cubicBezTo>
                <a:close/>
              </a:path>
            </a:pathLst>
          </a:custGeom>
          <a:solidFill>
            <a:schemeClr val="bg2"/>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flipH="1">
            <a:off x="5400786" y="-2003509"/>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9" name="Title 1">
            <a:extLst>
              <a:ext uri="{FF2B5EF4-FFF2-40B4-BE49-F238E27FC236}">
                <a16:creationId xmlns:a16="http://schemas.microsoft.com/office/drawing/2014/main" id="{19A1397F-1946-4CBE-9EC5-159C3CBC78B6}"/>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20" name="Text Placeholder 3">
            <a:extLst>
              <a:ext uri="{FF2B5EF4-FFF2-40B4-BE49-F238E27FC236}">
                <a16:creationId xmlns:a16="http://schemas.microsoft.com/office/drawing/2014/main" id="{C535F2AB-153E-44A9-97BE-00553BEC1770}"/>
              </a:ext>
            </a:extLst>
          </p:cNvPr>
          <p:cNvSpPr>
            <a:spLocks noGrp="1"/>
          </p:cNvSpPr>
          <p:nvPr>
            <p:ph type="body" sz="half" idx="2"/>
          </p:nvPr>
        </p:nvSpPr>
        <p:spPr>
          <a:xfrm>
            <a:off x="839788" y="2057400"/>
            <a:ext cx="3932237" cy="3811588"/>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768970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1408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9F866E5C-B8AA-4805-B232-831BA01AAF1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0" name="Freeform 5">
              <a:extLst>
                <a:ext uri="{FF2B5EF4-FFF2-40B4-BE49-F238E27FC236}">
                  <a16:creationId xmlns:a16="http://schemas.microsoft.com/office/drawing/2014/main" id="{F98614F0-2DA3-4F29-8CB3-D61424AC8506}"/>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6">
              <a:extLst>
                <a:ext uri="{FF2B5EF4-FFF2-40B4-BE49-F238E27FC236}">
                  <a16:creationId xmlns:a16="http://schemas.microsoft.com/office/drawing/2014/main" id="{66D52F08-13EC-4AB4-BB79-89A5395A03B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7">
              <a:extLst>
                <a:ext uri="{FF2B5EF4-FFF2-40B4-BE49-F238E27FC236}">
                  <a16:creationId xmlns:a16="http://schemas.microsoft.com/office/drawing/2014/main" id="{2544236D-8C3A-41EF-9A68-C84A8A7D0F5A}"/>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itle 1">
            <a:extLst>
              <a:ext uri="{FF2B5EF4-FFF2-40B4-BE49-F238E27FC236}">
                <a16:creationId xmlns:a16="http://schemas.microsoft.com/office/drawing/2014/main" id="{9009D5C6-6206-4291-8037-67DC025F0B4C}"/>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17" name="Text Placeholder 3">
            <a:extLst>
              <a:ext uri="{FF2B5EF4-FFF2-40B4-BE49-F238E27FC236}">
                <a16:creationId xmlns:a16="http://schemas.microsoft.com/office/drawing/2014/main" id="{BEB643FD-AA85-4A43-8EBD-AFD10DD987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8" name="Content Placeholder 2">
            <a:extLst>
              <a:ext uri="{FF2B5EF4-FFF2-40B4-BE49-F238E27FC236}">
                <a16:creationId xmlns:a16="http://schemas.microsoft.com/office/drawing/2014/main" id="{9001F313-F798-43BE-AFF0-A68C84C3640D}"/>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Tree>
    <p:extLst>
      <p:ext uri="{BB962C8B-B14F-4D97-AF65-F5344CB8AC3E}">
        <p14:creationId xmlns:p14="http://schemas.microsoft.com/office/powerpoint/2010/main" val="2314640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4ACB5603-8A62-4D45-B6EF-0D7E2D5FC4F7}"/>
              </a:ext>
            </a:extLst>
          </p:cNvPr>
          <p:cNvSpPr>
            <a:spLocks noGrp="1"/>
          </p:cNvSpPr>
          <p:nvPr>
            <p:ph type="body" idx="1" hasCustomPrompt="1"/>
          </p:nvPr>
        </p:nvSpPr>
        <p:spPr>
          <a:xfrm>
            <a:off x="2139388" y="1154832"/>
            <a:ext cx="7900525" cy="764460"/>
          </a:xfrm>
        </p:spPr>
        <p:txBody>
          <a:bodyPr>
            <a:noAutofit/>
          </a:bodyPr>
          <a:lstStyle>
            <a:lvl1pPr marL="0" indent="0" algn="ctr">
              <a:buNone/>
              <a:defRPr sz="1800" cap="none"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Dummy Text Comes Here</a:t>
            </a:r>
          </a:p>
        </p:txBody>
      </p:sp>
      <p:pic>
        <p:nvPicPr>
          <p:cNvPr id="8" name="Picture 7">
            <a:extLst>
              <a:ext uri="{FF2B5EF4-FFF2-40B4-BE49-F238E27FC236}">
                <a16:creationId xmlns:a16="http://schemas.microsoft.com/office/drawing/2014/main"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sp>
        <p:nvSpPr>
          <p:cNvPr id="15" name="Picture Placeholder 14">
            <a:extLst>
              <a:ext uri="{FF2B5EF4-FFF2-40B4-BE49-F238E27FC236}">
                <a16:creationId xmlns:a16="http://schemas.microsoft.com/office/drawing/2014/main" id="{B5A30B6B-EEDB-4142-8138-D50F5A307D76}"/>
              </a:ext>
            </a:extLst>
          </p:cNvPr>
          <p:cNvSpPr>
            <a:spLocks noGrp="1"/>
          </p:cNvSpPr>
          <p:nvPr>
            <p:ph type="pic" sz="quarter" idx="13"/>
          </p:nvPr>
        </p:nvSpPr>
        <p:spPr>
          <a:xfrm>
            <a:off x="2993041" y="2270376"/>
            <a:ext cx="6206400" cy="4587625"/>
          </a:xfrm>
          <a:custGeom>
            <a:avLst/>
            <a:gdLst>
              <a:gd name="connsiteX0" fmla="*/ 3103200 w 6206400"/>
              <a:gd name="connsiteY0" fmla="*/ 0 h 4587625"/>
              <a:gd name="connsiteX1" fmla="*/ 6206400 w 6206400"/>
              <a:gd name="connsiteY1" fmla="*/ 3103200 h 4587625"/>
              <a:gd name="connsiteX2" fmla="*/ 5831861 w 6206400"/>
              <a:gd name="connsiteY2" fmla="*/ 4582370 h 4587625"/>
              <a:gd name="connsiteX3" fmla="*/ 5828668 w 6206400"/>
              <a:gd name="connsiteY3" fmla="*/ 4587625 h 4587625"/>
              <a:gd name="connsiteX4" fmla="*/ 377733 w 6206400"/>
              <a:gd name="connsiteY4" fmla="*/ 4587625 h 4587625"/>
              <a:gd name="connsiteX5" fmla="*/ 374540 w 6206400"/>
              <a:gd name="connsiteY5" fmla="*/ 4582370 h 4587625"/>
              <a:gd name="connsiteX6" fmla="*/ 0 w 6206400"/>
              <a:gd name="connsiteY6" fmla="*/ 3103200 h 4587625"/>
              <a:gd name="connsiteX7" fmla="*/ 3103200 w 6206400"/>
              <a:gd name="connsiteY7" fmla="*/ 0 h 458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6400" h="4587625">
                <a:moveTo>
                  <a:pt x="3103200" y="0"/>
                </a:moveTo>
                <a:cubicBezTo>
                  <a:pt x="4817050" y="0"/>
                  <a:pt x="6206400" y="1389350"/>
                  <a:pt x="6206400" y="3103200"/>
                </a:cubicBezTo>
                <a:cubicBezTo>
                  <a:pt x="6206400" y="3638778"/>
                  <a:pt x="6070721" y="4142667"/>
                  <a:pt x="5831861" y="4582370"/>
                </a:cubicBezTo>
                <a:lnTo>
                  <a:pt x="5828668" y="4587625"/>
                </a:lnTo>
                <a:lnTo>
                  <a:pt x="377733" y="4587625"/>
                </a:lnTo>
                <a:lnTo>
                  <a:pt x="374540" y="4582370"/>
                </a:lnTo>
                <a:cubicBezTo>
                  <a:pt x="135679" y="4142667"/>
                  <a:pt x="0" y="3638778"/>
                  <a:pt x="0" y="3103200"/>
                </a:cubicBezTo>
                <a:cubicBezTo>
                  <a:pt x="0" y="1389350"/>
                  <a:pt x="1389350" y="0"/>
                  <a:pt x="3103200" y="0"/>
                </a:cubicBezTo>
                <a:close/>
              </a:path>
            </a:pathLst>
          </a:custGeom>
          <a:solidFill>
            <a:schemeClr val="bg2"/>
          </a:solidFill>
        </p:spPr>
        <p:txBody>
          <a:bodyPr wrap="square" anchor="ctr">
            <a:noAutofit/>
          </a:bodyPr>
          <a:lstStyle>
            <a:lvl1pPr marL="0" indent="0" algn="ctr">
              <a:buNone/>
              <a:defRPr sz="2400"/>
            </a:lvl1pPr>
          </a:lstStyle>
          <a:p>
            <a:r>
              <a:rPr lang="en-US" noProof="0"/>
              <a:t>Click icon to add picture</a:t>
            </a:r>
            <a:endParaRPr lang="en-US" noProof="0" dirty="0"/>
          </a:p>
        </p:txBody>
      </p:sp>
    </p:spTree>
    <p:extLst>
      <p:ext uri="{BB962C8B-B14F-4D97-AF65-F5344CB8AC3E}">
        <p14:creationId xmlns:p14="http://schemas.microsoft.com/office/powerpoint/2010/main" val="27504955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grpSp>
        <p:nvGrpSpPr>
          <p:cNvPr id="10" name="Group 9">
            <a:extLst>
              <a:ext uri="{FF2B5EF4-FFF2-40B4-BE49-F238E27FC236}">
                <a16:creationId xmlns:a16="http://schemas.microsoft.com/office/drawing/2014/main" id="{42E17FB3-B5C4-4B3A-A57B-C6493A9D0C66}"/>
              </a:ext>
            </a:extLst>
          </p:cNvPr>
          <p:cNvGrpSpPr/>
          <p:nvPr userDrawn="1"/>
        </p:nvGrpSpPr>
        <p:grpSpPr>
          <a:xfrm rot="8650774">
            <a:off x="5037655" y="4336093"/>
            <a:ext cx="1905000" cy="2354263"/>
            <a:chOff x="11114088" y="2241550"/>
            <a:chExt cx="1905000" cy="2354263"/>
          </a:xfrm>
          <a:solidFill>
            <a:schemeClr val="bg2"/>
          </a:solidFill>
        </p:grpSpPr>
        <p:sp>
          <p:nvSpPr>
            <p:cNvPr id="11" name="Freeform 5">
              <a:extLst>
                <a:ext uri="{FF2B5EF4-FFF2-40B4-BE49-F238E27FC236}">
                  <a16:creationId xmlns:a16="http://schemas.microsoft.com/office/drawing/2014/main" id="{DCA6C454-F761-4265-BB5E-DFD947CC3592}"/>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6">
              <a:extLst>
                <a:ext uri="{FF2B5EF4-FFF2-40B4-BE49-F238E27FC236}">
                  <a16:creationId xmlns:a16="http://schemas.microsoft.com/office/drawing/2014/main" id="{6B853B2F-9E1C-4AC4-9344-8610498D5B5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7">
              <a:extLst>
                <a:ext uri="{FF2B5EF4-FFF2-40B4-BE49-F238E27FC236}">
                  <a16:creationId xmlns:a16="http://schemas.microsoft.com/office/drawing/2014/main" id="{B7FCC84B-2235-4948-8277-8363DFC691A4}"/>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3" name="Picture Placeholder 22">
            <a:extLst>
              <a:ext uri="{FF2B5EF4-FFF2-40B4-BE49-F238E27FC236}">
                <a16:creationId xmlns:a16="http://schemas.microsoft.com/office/drawing/2014/main" id="{26619E66-5354-4D60-8529-27917AC037C0}"/>
              </a:ext>
            </a:extLst>
          </p:cNvPr>
          <p:cNvSpPr>
            <a:spLocks noGrp="1"/>
          </p:cNvSpPr>
          <p:nvPr>
            <p:ph type="pic" sz="quarter" idx="13"/>
          </p:nvPr>
        </p:nvSpPr>
        <p:spPr>
          <a:xfrm>
            <a:off x="5884648" y="0"/>
            <a:ext cx="6307353" cy="5780372"/>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a:solidFill>
            <a:schemeClr val="bg2"/>
          </a:solidFill>
        </p:spPr>
        <p:txBody>
          <a:bodyPr wrap="square" anchor="ctr">
            <a:noAutofit/>
          </a:bodyPr>
          <a:lstStyle>
            <a:lvl1pPr marL="0" indent="0" algn="ctr">
              <a:buNone/>
              <a:defRPr/>
            </a:lvl1pPr>
          </a:lstStyle>
          <a:p>
            <a:r>
              <a:rPr lang="en-US" noProof="0"/>
              <a:t>Click icon to add picture</a:t>
            </a:r>
            <a:endParaRPr lang="en-US" noProof="0" dirty="0"/>
          </a:p>
        </p:txBody>
      </p:sp>
      <p:sp>
        <p:nvSpPr>
          <p:cNvPr id="14" name="Title 1">
            <a:extLst>
              <a:ext uri="{FF2B5EF4-FFF2-40B4-BE49-F238E27FC236}">
                <a16:creationId xmlns:a16="http://schemas.microsoft.com/office/drawing/2014/main" id="{2E646B4F-6CCB-724C-9D5E-6D5770023939}"/>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1696208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Rectangle 13">
            <a:extLst>
              <a:ext uri="{FF2B5EF4-FFF2-40B4-BE49-F238E27FC236}">
                <a16:creationId xmlns:a16="http://schemas.microsoft.com/office/drawing/2014/main" id="{9D415693-E2CB-4DB4-B07C-2F96B0CAB302}"/>
              </a:ext>
            </a:extLst>
          </p:cNvPr>
          <p:cNvSpPr/>
          <p:nvPr userDrawn="1"/>
        </p:nvSpPr>
        <p:spPr>
          <a:xfrm>
            <a:off x="7854462" y="988536"/>
            <a:ext cx="4329129" cy="48809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14C1BF67-E354-4E04-8F94-BABF2B7D1AFB}"/>
              </a:ext>
            </a:extLst>
          </p:cNvPr>
          <p:cNvSpPr/>
          <p:nvPr userDrawn="1"/>
        </p:nvSpPr>
        <p:spPr>
          <a:xfrm>
            <a:off x="5107816" y="633613"/>
            <a:ext cx="5571908" cy="5571906"/>
          </a:xfrm>
          <a:prstGeom prst="ellipse">
            <a:avLst/>
          </a:prstGeom>
          <a:solidFill>
            <a:schemeClr val="bg2">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5">
            <a:extLst>
              <a:ext uri="{FF2B5EF4-FFF2-40B4-BE49-F238E27FC236}">
                <a16:creationId xmlns:a16="http://schemas.microsoft.com/office/drawing/2014/main" id="{FF6AC390-6F85-4B64-AE7A-E8E0D8FC89CF}"/>
              </a:ext>
            </a:extLst>
          </p:cNvPr>
          <p:cNvSpPr>
            <a:spLocks noGrp="1"/>
          </p:cNvSpPr>
          <p:nvPr>
            <p:ph type="pic" sz="quarter" idx="13"/>
          </p:nvPr>
        </p:nvSpPr>
        <p:spPr>
          <a:xfrm>
            <a:off x="5455212" y="988536"/>
            <a:ext cx="4884848" cy="4884848"/>
          </a:xfrm>
          <a:prstGeom prst="ellipse">
            <a:avLst/>
          </a:prstGeom>
          <a:solidFill>
            <a:schemeClr val="bg1">
              <a:lumMod val="8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1969986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E4E194-63F1-4D43-AC02-75733DF045E9}"/>
              </a:ext>
            </a:extLst>
          </p:cNvPr>
          <p:cNvSpPr/>
          <p:nvPr userDrawn="1"/>
        </p:nvSpPr>
        <p:spPr>
          <a:xfrm>
            <a:off x="8308181"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799E3E2-888B-2343-9A63-F84C03265CB5}"/>
              </a:ext>
            </a:extLst>
          </p:cNvPr>
          <p:cNvSpPr>
            <a:spLocks noChangeAspect="1"/>
          </p:cNvSpPr>
          <p:nvPr userDrawn="1"/>
        </p:nvSpPr>
        <p:spPr>
          <a:xfrm>
            <a:off x="9833702" y="1823757"/>
            <a:ext cx="832104" cy="832104"/>
          </a:xfrm>
          <a:prstGeom prst="ellipse">
            <a:avLst/>
          </a:prstGeom>
          <a:solidFill>
            <a:schemeClr val="accent4"/>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Picture Placeholder 11">
            <a:extLst>
              <a:ext uri="{FF2B5EF4-FFF2-40B4-BE49-F238E27FC236}">
                <a16:creationId xmlns:a16="http://schemas.microsoft.com/office/drawing/2014/main" id="{8FEDE8EF-5B7A-A741-9A56-D365CAE01B62}"/>
              </a:ext>
            </a:extLst>
          </p:cNvPr>
          <p:cNvSpPr>
            <a:spLocks noGrp="1"/>
          </p:cNvSpPr>
          <p:nvPr>
            <p:ph type="pic" sz="quarter" idx="19" hasCustomPrompt="1"/>
          </p:nvPr>
        </p:nvSpPr>
        <p:spPr>
          <a:xfrm>
            <a:off x="9998318"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
        <p:nvSpPr>
          <p:cNvPr id="9" name="Rectangle 8">
            <a:extLst>
              <a:ext uri="{FF2B5EF4-FFF2-40B4-BE49-F238E27FC236}">
                <a16:creationId xmlns:a16="http://schemas.microsoft.com/office/drawing/2014/main" id="{3755C1FB-E61C-4BBC-8179-D34908DEA1B6}"/>
              </a:ext>
            </a:extLst>
          </p:cNvPr>
          <p:cNvSpPr/>
          <p:nvPr userDrawn="1"/>
        </p:nvSpPr>
        <p:spPr>
          <a:xfrm>
            <a:off x="0"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8C1E0992-271E-4948-9461-C7AA54AF8FEA}"/>
              </a:ext>
            </a:extLst>
          </p:cNvPr>
          <p:cNvSpPr>
            <a:spLocks noChangeAspect="1"/>
          </p:cNvSpPr>
          <p:nvPr userDrawn="1"/>
        </p:nvSpPr>
        <p:spPr>
          <a:xfrm>
            <a:off x="1526011" y="1823757"/>
            <a:ext cx="832104" cy="832104"/>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219126" y="3207024"/>
            <a:ext cx="3445566"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6" name="Picture Placeholder 5">
            <a:extLst>
              <a:ext uri="{FF2B5EF4-FFF2-40B4-BE49-F238E27FC236}">
                <a16:creationId xmlns:a16="http://schemas.microsoft.com/office/drawing/2014/main" id="{35B71D50-AA4B-4E0C-8F6A-0F64F2C8A8C7}"/>
              </a:ext>
            </a:extLst>
          </p:cNvPr>
          <p:cNvSpPr>
            <a:spLocks noGrp="1"/>
          </p:cNvSpPr>
          <p:nvPr>
            <p:ph type="pic" sz="quarter" idx="13"/>
          </p:nvPr>
        </p:nvSpPr>
        <p:spPr>
          <a:xfrm>
            <a:off x="3883819" y="1630018"/>
            <a:ext cx="4424362" cy="4373217"/>
          </a:xfrm>
          <a:solidFill>
            <a:schemeClr val="bg2">
              <a:lumMod val="90000"/>
            </a:schemeClr>
          </a:solidFill>
        </p:spPr>
        <p:txBody>
          <a:bodyPr anchor="ctr"/>
          <a:lstStyle>
            <a:lvl1pPr marL="0" indent="0" algn="ctr">
              <a:buNone/>
              <a:defRPr/>
            </a:lvl1pPr>
          </a:lstStyle>
          <a:p>
            <a:r>
              <a:rPr lang="en-US" noProof="0"/>
              <a:t>Click icon to add picture</a:t>
            </a:r>
            <a:endParaRPr lang="en-US" noProof="0" dirty="0"/>
          </a:p>
        </p:txBody>
      </p:sp>
      <p:sp>
        <p:nvSpPr>
          <p:cNvPr id="17" name="Content Placeholder 2">
            <a:extLst>
              <a:ext uri="{FF2B5EF4-FFF2-40B4-BE49-F238E27FC236}">
                <a16:creationId xmlns:a16="http://schemas.microsoft.com/office/drawing/2014/main" id="{147C9C38-5B17-467D-B581-EF28ECB11E80}"/>
              </a:ext>
            </a:extLst>
          </p:cNvPr>
          <p:cNvSpPr>
            <a:spLocks noGrp="1"/>
          </p:cNvSpPr>
          <p:nvPr>
            <p:ph idx="14"/>
          </p:nvPr>
        </p:nvSpPr>
        <p:spPr>
          <a:xfrm>
            <a:off x="8527490" y="3207024"/>
            <a:ext cx="3445200"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p:nvPr>
        </p:nvSpPr>
        <p:spPr>
          <a:xfrm>
            <a:off x="219126"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1" name="Content Placeholder 2">
            <a:extLst>
              <a:ext uri="{FF2B5EF4-FFF2-40B4-BE49-F238E27FC236}">
                <a16:creationId xmlns:a16="http://schemas.microsoft.com/office/drawing/2014/main" id="{F694448B-800C-40EF-8F61-18C018E8374C}"/>
              </a:ext>
            </a:extLst>
          </p:cNvPr>
          <p:cNvSpPr>
            <a:spLocks noGrp="1"/>
          </p:cNvSpPr>
          <p:nvPr>
            <p:ph idx="16"/>
          </p:nvPr>
        </p:nvSpPr>
        <p:spPr>
          <a:xfrm>
            <a:off x="8527124"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12" name="Picture Placeholder 11">
            <a:extLst>
              <a:ext uri="{FF2B5EF4-FFF2-40B4-BE49-F238E27FC236}">
                <a16:creationId xmlns:a16="http://schemas.microsoft.com/office/drawing/2014/main" id="{483B974E-5202-4EAD-9D55-4129C84BAE87}"/>
              </a:ext>
            </a:extLst>
          </p:cNvPr>
          <p:cNvSpPr>
            <a:spLocks noGrp="1"/>
          </p:cNvSpPr>
          <p:nvPr>
            <p:ph type="pic" sz="quarter" idx="17" hasCustomPrompt="1"/>
          </p:nvPr>
        </p:nvSpPr>
        <p:spPr>
          <a:xfrm>
            <a:off x="1690627"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1741033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with Images">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B6EB0C6-606C-4AFB-8FF8-AB43606B95BD}"/>
              </a:ext>
            </a:extLst>
          </p:cNvPr>
          <p:cNvSpPr/>
          <p:nvPr userDrawn="1"/>
        </p:nvSpPr>
        <p:spPr>
          <a:xfrm>
            <a:off x="6599236" y="4707908"/>
            <a:ext cx="5592763"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id="{25CE6D5A-A5C0-4B12-A26A-691D5743FA5C}"/>
              </a:ext>
            </a:extLst>
          </p:cNvPr>
          <p:cNvSpPr/>
          <p:nvPr userDrawn="1"/>
        </p:nvSpPr>
        <p:spPr>
          <a:xfrm>
            <a:off x="-82063" y="1648186"/>
            <a:ext cx="5709139"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680934" y="2863158"/>
            <a:ext cx="4074002" cy="2846648"/>
          </a:xfrm>
        </p:spPr>
        <p:txBody>
          <a:bodyPr lIns="0" tIns="0" rIns="0" bIns="0">
            <a:noAutofit/>
          </a:bodyPr>
          <a:lstStyle>
            <a:lvl1pPr marL="0" indent="0" algn="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2"/>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1309370" y="1903728"/>
            <a:ext cx="3445566" cy="495389"/>
          </a:xfrm>
        </p:spPr>
        <p:txBody>
          <a:bodyPr lIns="0" tIns="0" rIns="0" bIns="0" anchor="ctr">
            <a:noAutofit/>
          </a:bodyPr>
          <a:lstStyle>
            <a:lvl1pPr marL="0" indent="0" algn="r">
              <a:buNone/>
              <a:defRPr sz="18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01 comes here</a:t>
            </a:r>
          </a:p>
        </p:txBody>
      </p:sp>
      <p:sp>
        <p:nvSpPr>
          <p:cNvPr id="23" name="Content Placeholder 2">
            <a:extLst>
              <a:ext uri="{FF2B5EF4-FFF2-40B4-BE49-F238E27FC236}">
                <a16:creationId xmlns:a16="http://schemas.microsoft.com/office/drawing/2014/main" id="{E5123CE7-2F8A-489B-BD99-0C2A33ADF49A}"/>
              </a:ext>
            </a:extLst>
          </p:cNvPr>
          <p:cNvSpPr>
            <a:spLocks noGrp="1"/>
          </p:cNvSpPr>
          <p:nvPr>
            <p:ph idx="19"/>
          </p:nvPr>
        </p:nvSpPr>
        <p:spPr>
          <a:xfrm>
            <a:off x="7327918" y="1648186"/>
            <a:ext cx="4074002" cy="2834508"/>
          </a:xfrm>
        </p:spPr>
        <p:txBody>
          <a:bodyPr lIns="0" tIns="0" rIns="0" bIns="0" anchor="b">
            <a:no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5" name="Content Placeholder 2">
            <a:extLst>
              <a:ext uri="{FF2B5EF4-FFF2-40B4-BE49-F238E27FC236}">
                <a16:creationId xmlns:a16="http://schemas.microsoft.com/office/drawing/2014/main" id="{07730BCF-AC2A-4FEC-8F01-63964DB444CF}"/>
              </a:ext>
            </a:extLst>
          </p:cNvPr>
          <p:cNvSpPr>
            <a:spLocks noGrp="1"/>
          </p:cNvSpPr>
          <p:nvPr>
            <p:ph idx="20" hasCustomPrompt="1"/>
          </p:nvPr>
        </p:nvSpPr>
        <p:spPr>
          <a:xfrm>
            <a:off x="7475709" y="4963450"/>
            <a:ext cx="3445566" cy="495389"/>
          </a:xfrm>
        </p:spPr>
        <p:txBody>
          <a:bodyPr lIns="0" tIns="0" rIns="0" bIns="0" anchor="ctr">
            <a:noAutofit/>
          </a:bodyPr>
          <a:lstStyle>
            <a:lvl1pPr marL="0" indent="0" algn="l">
              <a:buNone/>
              <a:defRPr sz="1800" b="1" cap="all" baseline="0">
                <a:solidFill>
                  <a:schemeClr val="accent4"/>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02 comes here</a:t>
            </a:r>
          </a:p>
        </p:txBody>
      </p:sp>
      <p:sp>
        <p:nvSpPr>
          <p:cNvPr id="21" name="Oval 20">
            <a:extLst>
              <a:ext uri="{FF2B5EF4-FFF2-40B4-BE49-F238E27FC236}">
                <a16:creationId xmlns:a16="http://schemas.microsoft.com/office/drawing/2014/main" id="{919C8692-230B-D543-A7F7-4FD61B04D1C6}"/>
              </a:ext>
            </a:extLst>
          </p:cNvPr>
          <p:cNvSpPr>
            <a:spLocks noChangeAspect="1"/>
          </p:cNvSpPr>
          <p:nvPr userDrawn="1"/>
        </p:nvSpPr>
        <p:spPr>
          <a:xfrm>
            <a:off x="5084763" y="1652762"/>
            <a:ext cx="1001899" cy="1001899"/>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11">
            <a:extLst>
              <a:ext uri="{FF2B5EF4-FFF2-40B4-BE49-F238E27FC236}">
                <a16:creationId xmlns:a16="http://schemas.microsoft.com/office/drawing/2014/main" id="{E150BFC7-A11D-CC46-B5A2-8BD93C269506}"/>
              </a:ext>
            </a:extLst>
          </p:cNvPr>
          <p:cNvSpPr>
            <a:spLocks noGrp="1"/>
          </p:cNvSpPr>
          <p:nvPr>
            <p:ph type="pic" sz="quarter" idx="21" hasCustomPrompt="1"/>
          </p:nvPr>
        </p:nvSpPr>
        <p:spPr>
          <a:xfrm>
            <a:off x="5282969" y="1850968"/>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
        <p:nvSpPr>
          <p:cNvPr id="28" name="Oval 27">
            <a:extLst>
              <a:ext uri="{FF2B5EF4-FFF2-40B4-BE49-F238E27FC236}">
                <a16:creationId xmlns:a16="http://schemas.microsoft.com/office/drawing/2014/main" id="{F95B55F4-B501-3440-8904-A1C7F049CBE8}"/>
              </a:ext>
            </a:extLst>
          </p:cNvPr>
          <p:cNvSpPr>
            <a:spLocks noChangeAspect="1"/>
          </p:cNvSpPr>
          <p:nvPr userDrawn="1"/>
        </p:nvSpPr>
        <p:spPr>
          <a:xfrm>
            <a:off x="6100576" y="4707907"/>
            <a:ext cx="1001899" cy="1001899"/>
          </a:xfrm>
          <a:prstGeom prst="ellipse">
            <a:avLst/>
          </a:prstGeom>
          <a:solidFill>
            <a:schemeClr val="accent4"/>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1">
            <a:extLst>
              <a:ext uri="{FF2B5EF4-FFF2-40B4-BE49-F238E27FC236}">
                <a16:creationId xmlns:a16="http://schemas.microsoft.com/office/drawing/2014/main" id="{F2116994-BE3E-6A43-9C15-E71BA8EC821F}"/>
              </a:ext>
            </a:extLst>
          </p:cNvPr>
          <p:cNvSpPr>
            <a:spLocks noGrp="1"/>
          </p:cNvSpPr>
          <p:nvPr>
            <p:ph type="pic" sz="quarter" idx="22" hasCustomPrompt="1"/>
          </p:nvPr>
        </p:nvSpPr>
        <p:spPr>
          <a:xfrm>
            <a:off x="6298782" y="4906113"/>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891400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grpSp>
        <p:nvGrpSpPr>
          <p:cNvPr id="11" name="Group 10">
            <a:extLst>
              <a:ext uri="{FF2B5EF4-FFF2-40B4-BE49-F238E27FC236}">
                <a16:creationId xmlns:a16="http://schemas.microsoft.com/office/drawing/2014/main" id="{322A2F12-9117-4B68-80A7-10EC293F01F8}"/>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AAF7CCD5-D217-463B-844E-D697B3459C91}"/>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6">
              <a:extLst>
                <a:ext uri="{FF2B5EF4-FFF2-40B4-BE49-F238E27FC236}">
                  <a16:creationId xmlns:a16="http://schemas.microsoft.com/office/drawing/2014/main" id="{470AB33E-36FA-416E-9307-1C85125C0DA4}"/>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7">
              <a:extLst>
                <a:ext uri="{FF2B5EF4-FFF2-40B4-BE49-F238E27FC236}">
                  <a16:creationId xmlns:a16="http://schemas.microsoft.com/office/drawing/2014/main" id="{52518C90-D74B-4D84-AE06-554644DE33DC}"/>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Tree>
    <p:extLst>
      <p:ext uri="{BB962C8B-B14F-4D97-AF65-F5344CB8AC3E}">
        <p14:creationId xmlns:p14="http://schemas.microsoft.com/office/powerpoint/2010/main" val="1564760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duotone>
              <a:prstClr val="black"/>
              <a:schemeClr val="tx2">
                <a:tint val="45000"/>
                <a:satMod val="400000"/>
              </a:schemeClr>
            </a:duotone>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grpSp>
        <p:nvGrpSpPr>
          <p:cNvPr id="11" name="Group 10">
            <a:extLst>
              <a:ext uri="{FF2B5EF4-FFF2-40B4-BE49-F238E27FC236}">
                <a16:creationId xmlns:a16="http://schemas.microsoft.com/office/drawing/2014/main" id="{322A2F12-9117-4B68-80A7-10EC293F01F8}"/>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AAF7CCD5-D217-463B-844E-D697B3459C91}"/>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6">
              <a:extLst>
                <a:ext uri="{FF2B5EF4-FFF2-40B4-BE49-F238E27FC236}">
                  <a16:creationId xmlns:a16="http://schemas.microsoft.com/office/drawing/2014/main" id="{470AB33E-36FA-416E-9307-1C85125C0DA4}"/>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7">
              <a:extLst>
                <a:ext uri="{FF2B5EF4-FFF2-40B4-BE49-F238E27FC236}">
                  <a16:creationId xmlns:a16="http://schemas.microsoft.com/office/drawing/2014/main" id="{52518C90-D74B-4D84-AE06-554644DE33DC}"/>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3" name="Text Placeholder 2">
            <a:extLst>
              <a:ext uri="{FF2B5EF4-FFF2-40B4-BE49-F238E27FC236}">
                <a16:creationId xmlns:a16="http://schemas.microsoft.com/office/drawing/2014/main" id="{7E3A6D02-D902-4B4A-B727-07D0E5BBC359}"/>
              </a:ext>
            </a:extLst>
          </p:cNvPr>
          <p:cNvSpPr>
            <a:spLocks noGrp="1"/>
          </p:cNvSpPr>
          <p:nvPr>
            <p:ph type="body" sz="quarter" idx="13"/>
          </p:nvPr>
        </p:nvSpPr>
        <p:spPr>
          <a:xfrm>
            <a:off x="1447800" y="1847056"/>
            <a:ext cx="9296400" cy="3163888"/>
          </a:xfrm>
        </p:spPr>
        <p:txBody>
          <a:bodyPr anchor="ctr">
            <a:normAutofit/>
          </a:bodyPr>
          <a:lstStyle>
            <a:lvl1pPr marL="0" indent="0" algn="ctr">
              <a:buNone/>
              <a:defRPr sz="6000"/>
            </a:lvl1pPr>
            <a:lvl2pPr marL="457200" indent="0">
              <a:buNone/>
              <a:defRPr/>
            </a:lvl2pPr>
          </a:lstStyle>
          <a:p>
            <a:pPr lvl="0"/>
            <a:r>
              <a:rPr lang="en-US" noProof="0"/>
              <a:t>Click to edit Master text styles</a:t>
            </a:r>
          </a:p>
        </p:txBody>
      </p:sp>
    </p:spTree>
    <p:extLst>
      <p:ext uri="{BB962C8B-B14F-4D97-AF65-F5344CB8AC3E}">
        <p14:creationId xmlns:p14="http://schemas.microsoft.com/office/powerpoint/2010/main" val="2115755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1F27F-98F9-A147-8986-34441C7B752D}" type="datetime1">
              <a:rPr lang="en-US" noProof="0" smtClean="0"/>
              <a:t>4/10/2023</a:t>
            </a:fld>
            <a:endParaRPr lang="en-US" noProof="0" dirty="0"/>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0" r:id="rId4"/>
    <p:sldLayoutId id="2147483661" r:id="rId5"/>
    <p:sldLayoutId id="2147483662" r:id="rId6"/>
    <p:sldLayoutId id="2147483663" r:id="rId7"/>
    <p:sldLayoutId id="2147483654" r:id="rId8"/>
    <p:sldLayoutId id="2147483676" r:id="rId9"/>
    <p:sldLayoutId id="2147483675" r:id="rId10"/>
    <p:sldLayoutId id="2147483664" r:id="rId11"/>
    <p:sldLayoutId id="2147483665" r:id="rId12"/>
    <p:sldLayoutId id="2147483666" r:id="rId13"/>
    <p:sldLayoutId id="2147483667" r:id="rId14"/>
    <p:sldLayoutId id="2147483668" r:id="rId15"/>
    <p:sldLayoutId id="2147483669" r:id="rId16"/>
    <p:sldLayoutId id="2147483671" r:id="rId17"/>
    <p:sldLayoutId id="2147483672" r:id="rId18"/>
    <p:sldLayoutId id="2147483674" r:id="rId19"/>
    <p:sldLayoutId id="2147483673" r:id="rId2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ityscape">
            <a:extLst>
              <a:ext uri="{FF2B5EF4-FFF2-40B4-BE49-F238E27FC236}">
                <a16:creationId xmlns:a16="http://schemas.microsoft.com/office/drawing/2014/main" id="{ABD7F97D-15E8-4032-B615-0562046B7542}"/>
              </a:ext>
            </a:extLst>
          </p:cNvPr>
          <p:cNvPicPr>
            <a:picLocks noGrp="1" noChangeAspect="1"/>
          </p:cNvPicPr>
          <p:nvPr>
            <p:ph type="pic" sz="quarter" idx="10"/>
          </p:nvPr>
        </p:nvPicPr>
        <p:blipFill>
          <a:blip r:embed="rId3" cstate="print">
            <a:extLst>
              <a:ext uri="{28A0092B-C50C-407E-A947-70E740481C1C}">
                <a14:useLocalDpi xmlns:a14="http://schemas.microsoft.com/office/drawing/2010/main"/>
              </a:ext>
            </a:extLst>
          </a:blip>
          <a:srcRect/>
          <a:stretch>
            <a:fillRect/>
          </a:stretch>
        </p:blipFill>
        <p:spPr>
          <a:xfrm>
            <a:off x="1046882" y="1125747"/>
            <a:ext cx="4801469" cy="4606506"/>
          </a:xfrm>
        </p:spPr>
      </p:pic>
      <p:sp>
        <p:nvSpPr>
          <p:cNvPr id="2" name="Title 1">
            <a:extLst>
              <a:ext uri="{FF2B5EF4-FFF2-40B4-BE49-F238E27FC236}">
                <a16:creationId xmlns:a16="http://schemas.microsoft.com/office/drawing/2014/main" id="{FBAB08B8-3DB3-4637-AE23-B8DB96D9FCEC}"/>
              </a:ext>
            </a:extLst>
          </p:cNvPr>
          <p:cNvSpPr>
            <a:spLocks noGrp="1"/>
          </p:cNvSpPr>
          <p:nvPr>
            <p:ph type="ctrTitle"/>
          </p:nvPr>
        </p:nvSpPr>
        <p:spPr>
          <a:xfrm>
            <a:off x="6343651" y="1767847"/>
            <a:ext cx="5143500" cy="2090808"/>
          </a:xfrm>
        </p:spPr>
        <p:txBody>
          <a:bodyPr/>
          <a:lstStyle/>
          <a:p>
            <a:r>
              <a:rPr lang="en-US" dirty="0"/>
              <a:t>House Price </a:t>
            </a:r>
            <a:br>
              <a:rPr lang="en-US" dirty="0"/>
            </a:br>
            <a:r>
              <a:rPr lang="en-US" dirty="0"/>
              <a:t>Prediction</a:t>
            </a:r>
          </a:p>
        </p:txBody>
      </p:sp>
      <p:sp>
        <p:nvSpPr>
          <p:cNvPr id="3" name="Subtitle 2">
            <a:extLst>
              <a:ext uri="{FF2B5EF4-FFF2-40B4-BE49-F238E27FC236}">
                <a16:creationId xmlns:a16="http://schemas.microsoft.com/office/drawing/2014/main" id="{2198AA37-E298-4CD8-9F0F-2123ACFD9653}"/>
              </a:ext>
            </a:extLst>
          </p:cNvPr>
          <p:cNvSpPr>
            <a:spLocks noGrp="1"/>
          </p:cNvSpPr>
          <p:nvPr>
            <p:ph type="subTitle" idx="1"/>
          </p:nvPr>
        </p:nvSpPr>
        <p:spPr>
          <a:xfrm>
            <a:off x="7108165" y="4944205"/>
            <a:ext cx="3240297" cy="503167"/>
          </a:xfrm>
        </p:spPr>
        <p:txBody>
          <a:bodyPr/>
          <a:lstStyle/>
          <a:p>
            <a:pPr algn="ctr"/>
            <a:r>
              <a:rPr lang="en-US" dirty="0"/>
              <a:t>INT 404 Project </a:t>
            </a:r>
          </a:p>
        </p:txBody>
      </p:sp>
      <p:sp>
        <p:nvSpPr>
          <p:cNvPr id="4" name="Rectangle 3">
            <a:extLst>
              <a:ext uri="{FF2B5EF4-FFF2-40B4-BE49-F238E27FC236}">
                <a16:creationId xmlns:a16="http://schemas.microsoft.com/office/drawing/2014/main" id="{2BA84216-E678-3092-7B73-E97E99E46102}"/>
              </a:ext>
            </a:extLst>
          </p:cNvPr>
          <p:cNvSpPr/>
          <p:nvPr/>
        </p:nvSpPr>
        <p:spPr>
          <a:xfrm>
            <a:off x="9808234" y="310551"/>
            <a:ext cx="2053087" cy="815196"/>
          </a:xfrm>
          <a:prstGeom prst="rect">
            <a:avLst/>
          </a:prstGeom>
          <a:solidFill>
            <a:srgbClr val="B26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67172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6C060-14E1-B46B-A1B1-72E7B4E0DC25}"/>
              </a:ext>
            </a:extLst>
          </p:cNvPr>
          <p:cNvSpPr>
            <a:spLocks noGrp="1"/>
          </p:cNvSpPr>
          <p:nvPr>
            <p:ph type="title"/>
          </p:nvPr>
        </p:nvSpPr>
        <p:spPr/>
        <p:txBody>
          <a:bodyPr/>
          <a:lstStyle/>
          <a:p>
            <a:pPr algn="ctr"/>
            <a:r>
              <a:rPr lang="en-US" sz="3600" dirty="0">
                <a:solidFill>
                  <a:srgbClr val="FF0000"/>
                </a:solidFill>
              </a:rPr>
              <a:t>Screenshots of code </a:t>
            </a:r>
          </a:p>
        </p:txBody>
      </p:sp>
      <p:sp>
        <p:nvSpPr>
          <p:cNvPr id="3" name="Slide Number Placeholder 2">
            <a:extLst>
              <a:ext uri="{FF2B5EF4-FFF2-40B4-BE49-F238E27FC236}">
                <a16:creationId xmlns:a16="http://schemas.microsoft.com/office/drawing/2014/main" id="{09A73214-FF34-9D53-3823-21CB1DBFAE8E}"/>
              </a:ext>
            </a:extLst>
          </p:cNvPr>
          <p:cNvSpPr>
            <a:spLocks noGrp="1"/>
          </p:cNvSpPr>
          <p:nvPr>
            <p:ph type="sldNum" sz="quarter" idx="12"/>
          </p:nvPr>
        </p:nvSpPr>
        <p:spPr/>
        <p:txBody>
          <a:bodyPr/>
          <a:lstStyle/>
          <a:p>
            <a:fld id="{9EC71654-96A5-4280-94F3-931C61A9F92C}" type="slidenum">
              <a:rPr lang="en-US" noProof="0" smtClean="0"/>
              <a:pPr/>
              <a:t>10</a:t>
            </a:fld>
            <a:endParaRPr lang="en-US" noProof="0" dirty="0"/>
          </a:p>
        </p:txBody>
      </p:sp>
      <p:pic>
        <p:nvPicPr>
          <p:cNvPr id="5" name="Picture 4">
            <a:extLst>
              <a:ext uri="{FF2B5EF4-FFF2-40B4-BE49-F238E27FC236}">
                <a16:creationId xmlns:a16="http://schemas.microsoft.com/office/drawing/2014/main" id="{8188A92E-257A-2539-B5E2-25A1FE8CA276}"/>
              </a:ext>
            </a:extLst>
          </p:cNvPr>
          <p:cNvPicPr>
            <a:picLocks noChangeAspect="1"/>
          </p:cNvPicPr>
          <p:nvPr/>
        </p:nvPicPr>
        <p:blipFill>
          <a:blip r:embed="rId2"/>
          <a:stretch>
            <a:fillRect/>
          </a:stretch>
        </p:blipFill>
        <p:spPr>
          <a:xfrm>
            <a:off x="1768131" y="1529604"/>
            <a:ext cx="8487958" cy="4690831"/>
          </a:xfrm>
          <a:prstGeom prst="rect">
            <a:avLst/>
          </a:prstGeom>
          <a:ln w="38100">
            <a:solidFill>
              <a:schemeClr val="tx1"/>
            </a:solidFill>
          </a:ln>
        </p:spPr>
      </p:pic>
      <p:sp>
        <p:nvSpPr>
          <p:cNvPr id="6" name="Rectangle 5">
            <a:extLst>
              <a:ext uri="{FF2B5EF4-FFF2-40B4-BE49-F238E27FC236}">
                <a16:creationId xmlns:a16="http://schemas.microsoft.com/office/drawing/2014/main" id="{18387B68-E5EA-BFE0-A754-872809D85E02}"/>
              </a:ext>
            </a:extLst>
          </p:cNvPr>
          <p:cNvSpPr/>
          <p:nvPr/>
        </p:nvSpPr>
        <p:spPr>
          <a:xfrm>
            <a:off x="276837" y="6073629"/>
            <a:ext cx="1333849" cy="71306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760019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14B15-B284-633C-0113-ADDA442490E6}"/>
              </a:ext>
            </a:extLst>
          </p:cNvPr>
          <p:cNvSpPr>
            <a:spLocks noGrp="1"/>
          </p:cNvSpPr>
          <p:nvPr>
            <p:ph type="title"/>
          </p:nvPr>
        </p:nvSpPr>
        <p:spPr/>
        <p:txBody>
          <a:bodyPr/>
          <a:lstStyle/>
          <a:p>
            <a:r>
              <a:rPr lang="en-US" dirty="0"/>
              <a:t>Output</a:t>
            </a:r>
          </a:p>
        </p:txBody>
      </p:sp>
      <p:sp>
        <p:nvSpPr>
          <p:cNvPr id="4" name="Slide Number Placeholder 3">
            <a:extLst>
              <a:ext uri="{FF2B5EF4-FFF2-40B4-BE49-F238E27FC236}">
                <a16:creationId xmlns:a16="http://schemas.microsoft.com/office/drawing/2014/main" id="{9F779CF3-8FE6-9B9C-5FC1-1D87A9281B3D}"/>
              </a:ext>
            </a:extLst>
          </p:cNvPr>
          <p:cNvSpPr>
            <a:spLocks noGrp="1"/>
          </p:cNvSpPr>
          <p:nvPr>
            <p:ph type="sldNum" sz="quarter" idx="12"/>
          </p:nvPr>
        </p:nvSpPr>
        <p:spPr/>
        <p:txBody>
          <a:bodyPr/>
          <a:lstStyle/>
          <a:p>
            <a:fld id="{9EC71654-96A5-4280-94F3-931C61A9F92C}" type="slidenum">
              <a:rPr lang="en-US" noProof="0" smtClean="0"/>
              <a:pPr/>
              <a:t>11</a:t>
            </a:fld>
            <a:endParaRPr lang="en-US" noProof="0" dirty="0"/>
          </a:p>
        </p:txBody>
      </p:sp>
      <p:sp>
        <p:nvSpPr>
          <p:cNvPr id="6" name="Rectangle 5">
            <a:extLst>
              <a:ext uri="{FF2B5EF4-FFF2-40B4-BE49-F238E27FC236}">
                <a16:creationId xmlns:a16="http://schemas.microsoft.com/office/drawing/2014/main" id="{F1EA4688-2E57-B3D8-F35D-9EA08973B5DB}"/>
              </a:ext>
            </a:extLst>
          </p:cNvPr>
          <p:cNvSpPr/>
          <p:nvPr/>
        </p:nvSpPr>
        <p:spPr>
          <a:xfrm>
            <a:off x="226503" y="6090407"/>
            <a:ext cx="1526796" cy="645953"/>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2AD5664B-E7B3-02D1-ADAF-53857E93D255}"/>
              </a:ext>
            </a:extLst>
          </p:cNvPr>
          <p:cNvPicPr>
            <a:picLocks noChangeAspect="1"/>
          </p:cNvPicPr>
          <p:nvPr/>
        </p:nvPicPr>
        <p:blipFill>
          <a:blip r:embed="rId2"/>
          <a:stretch>
            <a:fillRect/>
          </a:stretch>
        </p:blipFill>
        <p:spPr>
          <a:xfrm>
            <a:off x="1797947" y="1400961"/>
            <a:ext cx="8596105" cy="5163940"/>
          </a:xfrm>
          <a:prstGeom prst="rect">
            <a:avLst/>
          </a:prstGeom>
          <a:ln w="28575">
            <a:solidFill>
              <a:schemeClr val="tx1"/>
            </a:solidFill>
          </a:ln>
        </p:spPr>
      </p:pic>
    </p:spTree>
    <p:extLst>
      <p:ext uri="{BB962C8B-B14F-4D97-AF65-F5344CB8AC3E}">
        <p14:creationId xmlns:p14="http://schemas.microsoft.com/office/powerpoint/2010/main" val="4017826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7A09DAB-AB7B-FBE7-79D8-164D1FBAC426}"/>
              </a:ext>
            </a:extLst>
          </p:cNvPr>
          <p:cNvSpPr>
            <a:spLocks noGrp="1"/>
          </p:cNvSpPr>
          <p:nvPr>
            <p:ph type="sldNum" sz="quarter" idx="12"/>
          </p:nvPr>
        </p:nvSpPr>
        <p:spPr/>
        <p:txBody>
          <a:bodyPr/>
          <a:lstStyle/>
          <a:p>
            <a:fld id="{9EC71654-96A5-4280-94F3-931C61A9F92C}" type="slidenum">
              <a:rPr lang="en-US" noProof="0" smtClean="0"/>
              <a:pPr/>
              <a:t>12</a:t>
            </a:fld>
            <a:endParaRPr lang="en-US" noProof="0" dirty="0"/>
          </a:p>
        </p:txBody>
      </p:sp>
      <p:sp>
        <p:nvSpPr>
          <p:cNvPr id="6" name="Rectangle 5">
            <a:extLst>
              <a:ext uri="{FF2B5EF4-FFF2-40B4-BE49-F238E27FC236}">
                <a16:creationId xmlns:a16="http://schemas.microsoft.com/office/drawing/2014/main" id="{DAFE4A64-E63D-63F4-7CE3-32CDB10A6881}"/>
              </a:ext>
            </a:extLst>
          </p:cNvPr>
          <p:cNvSpPr/>
          <p:nvPr/>
        </p:nvSpPr>
        <p:spPr>
          <a:xfrm>
            <a:off x="285226" y="6199464"/>
            <a:ext cx="1526796" cy="528507"/>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70B85A8-BC8E-0BE2-6DFD-DE2ACBF1C270}"/>
              </a:ext>
            </a:extLst>
          </p:cNvPr>
          <p:cNvPicPr>
            <a:picLocks noChangeAspect="1"/>
          </p:cNvPicPr>
          <p:nvPr/>
        </p:nvPicPr>
        <p:blipFill>
          <a:blip r:embed="rId2"/>
          <a:stretch>
            <a:fillRect/>
          </a:stretch>
        </p:blipFill>
        <p:spPr>
          <a:xfrm>
            <a:off x="2192654" y="504003"/>
            <a:ext cx="7689246" cy="5951736"/>
          </a:xfrm>
          <a:prstGeom prst="rect">
            <a:avLst/>
          </a:prstGeom>
          <a:ln w="28575">
            <a:solidFill>
              <a:schemeClr val="tx1"/>
            </a:solidFill>
          </a:ln>
        </p:spPr>
      </p:pic>
    </p:spTree>
    <p:extLst>
      <p:ext uri="{BB962C8B-B14F-4D97-AF65-F5344CB8AC3E}">
        <p14:creationId xmlns:p14="http://schemas.microsoft.com/office/powerpoint/2010/main" val="1664593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skyscrappers">
            <a:extLst>
              <a:ext uri="{FF2B5EF4-FFF2-40B4-BE49-F238E27FC236}">
                <a16:creationId xmlns:a16="http://schemas.microsoft.com/office/drawing/2014/main" id="{3A7EDB62-3E60-F44C-AE34-9495623E004A}"/>
              </a:ext>
            </a:extLst>
          </p:cNvPr>
          <p:cNvPicPr>
            <a:picLocks noGrp="1" noChangeAspect="1"/>
          </p:cNvPicPr>
          <p:nvPr>
            <p:ph type="pic" sz="quarter" idx="10"/>
          </p:nvPr>
        </p:nvPicPr>
        <p:blipFill>
          <a:blip r:embed="rId3" cstate="print">
            <a:extLst>
              <a:ext uri="{28A0092B-C50C-407E-A947-70E740481C1C}">
                <a14:useLocalDpi xmlns:a14="http://schemas.microsoft.com/office/drawing/2010/main"/>
              </a:ext>
            </a:extLst>
          </a:blip>
          <a:srcRect/>
          <a:stretch>
            <a:fillRect/>
          </a:stretch>
        </p:blipFill>
        <p:spPr/>
      </p:pic>
      <p:sp>
        <p:nvSpPr>
          <p:cNvPr id="7" name="Title 6">
            <a:extLst>
              <a:ext uri="{FF2B5EF4-FFF2-40B4-BE49-F238E27FC236}">
                <a16:creationId xmlns:a16="http://schemas.microsoft.com/office/drawing/2014/main" id="{532C5D74-7E71-4488-B3EF-73A86F046614}"/>
              </a:ext>
            </a:extLst>
          </p:cNvPr>
          <p:cNvSpPr>
            <a:spLocks noGrp="1"/>
          </p:cNvSpPr>
          <p:nvPr>
            <p:ph type="title"/>
          </p:nvPr>
        </p:nvSpPr>
        <p:spPr/>
        <p:txBody>
          <a:bodyPr/>
          <a:lstStyle/>
          <a:p>
            <a:r>
              <a:rPr lang="en-US" dirty="0"/>
              <a:t>Thank you</a:t>
            </a:r>
          </a:p>
        </p:txBody>
      </p:sp>
      <p:sp>
        <p:nvSpPr>
          <p:cNvPr id="2" name="Subtitle 1">
            <a:extLst>
              <a:ext uri="{FF2B5EF4-FFF2-40B4-BE49-F238E27FC236}">
                <a16:creationId xmlns:a16="http://schemas.microsoft.com/office/drawing/2014/main" id="{10F9F51E-A3D5-4726-BACE-D5CDD8A46429}"/>
              </a:ext>
            </a:extLst>
          </p:cNvPr>
          <p:cNvSpPr>
            <a:spLocks noGrp="1"/>
          </p:cNvSpPr>
          <p:nvPr>
            <p:ph type="subTitle" idx="1"/>
          </p:nvPr>
        </p:nvSpPr>
        <p:spPr/>
        <p:txBody>
          <a:bodyPr/>
          <a:lstStyle/>
          <a:p>
            <a:r>
              <a:rPr lang="en-US" dirty="0"/>
              <a:t>Flora@contoso.com</a:t>
            </a:r>
          </a:p>
        </p:txBody>
      </p:sp>
      <p:sp>
        <p:nvSpPr>
          <p:cNvPr id="5" name="Text Placeholder 4">
            <a:extLst>
              <a:ext uri="{FF2B5EF4-FFF2-40B4-BE49-F238E27FC236}">
                <a16:creationId xmlns:a16="http://schemas.microsoft.com/office/drawing/2014/main" id="{F91501E1-4EA1-44EB-AF62-6F74678A2331}"/>
              </a:ext>
            </a:extLst>
          </p:cNvPr>
          <p:cNvSpPr>
            <a:spLocks noGrp="1"/>
          </p:cNvSpPr>
          <p:nvPr>
            <p:ph type="body" sz="quarter" idx="11"/>
          </p:nvPr>
        </p:nvSpPr>
        <p:spPr/>
        <p:txBody>
          <a:bodyPr/>
          <a:lstStyle/>
          <a:p>
            <a:endParaRPr lang="en-US" dirty="0"/>
          </a:p>
        </p:txBody>
      </p:sp>
      <p:sp>
        <p:nvSpPr>
          <p:cNvPr id="3" name="Rectangle 2">
            <a:extLst>
              <a:ext uri="{FF2B5EF4-FFF2-40B4-BE49-F238E27FC236}">
                <a16:creationId xmlns:a16="http://schemas.microsoft.com/office/drawing/2014/main" id="{19CAEAC1-53FD-D7AB-F730-B276FCB1932E}"/>
              </a:ext>
            </a:extLst>
          </p:cNvPr>
          <p:cNvSpPr/>
          <p:nvPr/>
        </p:nvSpPr>
        <p:spPr>
          <a:xfrm>
            <a:off x="6372998" y="4484691"/>
            <a:ext cx="5410685" cy="13122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CEA63619-F418-6269-B074-B819AA0AD315}"/>
              </a:ext>
            </a:extLst>
          </p:cNvPr>
          <p:cNvSpPr/>
          <p:nvPr/>
        </p:nvSpPr>
        <p:spPr>
          <a:xfrm>
            <a:off x="6096000" y="1699404"/>
            <a:ext cx="2487283" cy="96615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88024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47786-0320-6EDA-3458-66247042E0B3}"/>
              </a:ext>
            </a:extLst>
          </p:cNvPr>
          <p:cNvSpPr>
            <a:spLocks noGrp="1"/>
          </p:cNvSpPr>
          <p:nvPr>
            <p:ph type="title"/>
          </p:nvPr>
        </p:nvSpPr>
        <p:spPr/>
        <p:txBody>
          <a:bodyPr/>
          <a:lstStyle/>
          <a:p>
            <a:r>
              <a:rPr lang="en-US" dirty="0"/>
              <a:t>TEAM Members</a:t>
            </a:r>
          </a:p>
        </p:txBody>
      </p:sp>
      <p:sp>
        <p:nvSpPr>
          <p:cNvPr id="3" name="Slide Number Placeholder 2">
            <a:extLst>
              <a:ext uri="{FF2B5EF4-FFF2-40B4-BE49-F238E27FC236}">
                <a16:creationId xmlns:a16="http://schemas.microsoft.com/office/drawing/2014/main" id="{4CB7B869-31F7-3001-D247-F26703C6C8F2}"/>
              </a:ext>
            </a:extLst>
          </p:cNvPr>
          <p:cNvSpPr>
            <a:spLocks noGrp="1"/>
          </p:cNvSpPr>
          <p:nvPr>
            <p:ph type="sldNum" sz="quarter" idx="12"/>
          </p:nvPr>
        </p:nvSpPr>
        <p:spPr/>
        <p:txBody>
          <a:bodyPr/>
          <a:lstStyle/>
          <a:p>
            <a:fld id="{9EC71654-96A5-4280-94F3-931C61A9F92C}" type="slidenum">
              <a:rPr lang="en-US" noProof="0" smtClean="0"/>
              <a:pPr/>
              <a:t>2</a:t>
            </a:fld>
            <a:endParaRPr lang="en-US" noProof="0" dirty="0"/>
          </a:p>
        </p:txBody>
      </p:sp>
      <p:sp>
        <p:nvSpPr>
          <p:cNvPr id="4" name="Text Placeholder 3">
            <a:extLst>
              <a:ext uri="{FF2B5EF4-FFF2-40B4-BE49-F238E27FC236}">
                <a16:creationId xmlns:a16="http://schemas.microsoft.com/office/drawing/2014/main" id="{1DC23099-8110-0543-9E70-2B176948D196}"/>
              </a:ext>
            </a:extLst>
          </p:cNvPr>
          <p:cNvSpPr>
            <a:spLocks noGrp="1"/>
          </p:cNvSpPr>
          <p:nvPr>
            <p:ph type="body" idx="1"/>
          </p:nvPr>
        </p:nvSpPr>
        <p:spPr>
          <a:xfrm>
            <a:off x="1763028" y="2321369"/>
            <a:ext cx="8412818" cy="3215365"/>
          </a:xfrm>
        </p:spPr>
        <p:txBody>
          <a:bodyPr>
            <a:normAutofit/>
          </a:bodyPr>
          <a:lstStyle/>
          <a:p>
            <a:r>
              <a:rPr lang="en-US" sz="3200" b="1" dirty="0">
                <a:solidFill>
                  <a:srgbClr val="FFFF00"/>
                </a:solidFill>
                <a:latin typeface="Arial Narrow" panose="020B0606020202030204" pitchFamily="34" charset="0"/>
              </a:rPr>
              <a:t>12112787 – RISHABH TAK - 03</a:t>
            </a:r>
            <a:endParaRPr lang="en-US" sz="3200" b="1" dirty="0">
              <a:solidFill>
                <a:srgbClr val="FFFF00"/>
              </a:solidFill>
              <a:effectLst/>
              <a:latin typeface="Arial Narrow" panose="020B0606020202030204" pitchFamily="34" charset="0"/>
              <a:ea typeface="Arial" panose="020B0604020202020204" pitchFamily="34" charset="0"/>
              <a:cs typeface="Times New Roman" panose="02020603050405020304" pitchFamily="18" charset="0"/>
            </a:endParaRPr>
          </a:p>
          <a:p>
            <a:pPr>
              <a:lnSpc>
                <a:spcPct val="200000"/>
              </a:lnSpc>
            </a:pPr>
            <a:r>
              <a:rPr lang="en-US" sz="3200" b="1" dirty="0">
                <a:solidFill>
                  <a:srgbClr val="FFFF00"/>
                </a:solidFill>
                <a:effectLst/>
                <a:latin typeface="Arial Narrow" panose="020B0606020202030204" pitchFamily="34" charset="0"/>
                <a:ea typeface="Arial" panose="020B0604020202020204" pitchFamily="34" charset="0"/>
                <a:cs typeface="Times New Roman" panose="02020603050405020304" pitchFamily="18" charset="0"/>
              </a:rPr>
              <a:t>12113839 – </a:t>
            </a:r>
            <a:r>
              <a:rPr lang="en-US" sz="3200" b="1" dirty="0">
                <a:solidFill>
                  <a:srgbClr val="FFFF00"/>
                </a:solidFill>
                <a:latin typeface="Arial Narrow" panose="020B0606020202030204" pitchFamily="34" charset="0"/>
                <a:ea typeface="Arial" panose="020B0604020202020204" pitchFamily="34" charset="0"/>
                <a:cs typeface="Times New Roman" panose="02020603050405020304" pitchFamily="18" charset="0"/>
              </a:rPr>
              <a:t>AMAN KUMAR – 27</a:t>
            </a:r>
          </a:p>
          <a:p>
            <a:pPr>
              <a:lnSpc>
                <a:spcPct val="200000"/>
              </a:lnSpc>
            </a:pPr>
            <a:r>
              <a:rPr lang="en-US" sz="3200" b="1" dirty="0">
                <a:solidFill>
                  <a:srgbClr val="FFFF00"/>
                </a:solidFill>
                <a:effectLst/>
                <a:latin typeface="Arial Narrow" panose="020B0606020202030204" pitchFamily="34" charset="0"/>
                <a:ea typeface="Arial" panose="020B0604020202020204" pitchFamily="34" charset="0"/>
                <a:cs typeface="Times New Roman" panose="02020603050405020304" pitchFamily="18" charset="0"/>
              </a:rPr>
              <a:t>12100799 </a:t>
            </a:r>
            <a:r>
              <a:rPr lang="en-US" sz="3200" b="1" dirty="0">
                <a:solidFill>
                  <a:srgbClr val="FFFF00"/>
                </a:solidFill>
                <a:latin typeface="Arial Narrow" panose="020B0606020202030204" pitchFamily="34" charset="0"/>
                <a:ea typeface="Arial" panose="020B0604020202020204" pitchFamily="34" charset="0"/>
                <a:cs typeface="Times New Roman" panose="02020603050405020304" pitchFamily="18" charset="0"/>
              </a:rPr>
              <a:t>– SHUHBAM </a:t>
            </a:r>
            <a:r>
              <a:rPr lang="en-US" sz="3200" b="1" dirty="0">
                <a:solidFill>
                  <a:srgbClr val="FFFF00"/>
                </a:solidFill>
                <a:effectLst/>
                <a:latin typeface="Arial Narrow" panose="020B0606020202030204" pitchFamily="34" charset="0"/>
                <a:ea typeface="Arial" panose="020B0604020202020204" pitchFamily="34" charset="0"/>
                <a:cs typeface="Times New Roman" panose="02020603050405020304" pitchFamily="18" charset="0"/>
              </a:rPr>
              <a:t>MAITY - 51</a:t>
            </a:r>
          </a:p>
          <a:p>
            <a:endParaRPr lang="en-US" sz="3200" dirty="0">
              <a:solidFill>
                <a:srgbClr val="FFFF00"/>
              </a:solidFill>
              <a:effectLst/>
              <a:latin typeface="Bahnschrift Light" panose="020B0502040204020203" pitchFamily="34" charset="0"/>
              <a:ea typeface="Arial" panose="020B0604020202020204" pitchFamily="34" charset="0"/>
              <a:cs typeface="Times New Roman" panose="02020603050405020304" pitchFamily="18" charset="0"/>
            </a:endParaRPr>
          </a:p>
          <a:p>
            <a:endParaRPr lang="en-US" sz="2800" dirty="0"/>
          </a:p>
        </p:txBody>
      </p:sp>
      <p:sp>
        <p:nvSpPr>
          <p:cNvPr id="5" name="Rectangle 4">
            <a:extLst>
              <a:ext uri="{FF2B5EF4-FFF2-40B4-BE49-F238E27FC236}">
                <a16:creationId xmlns:a16="http://schemas.microsoft.com/office/drawing/2014/main" id="{BC3BA15F-E605-B080-3BE7-09B06DE32657}"/>
              </a:ext>
            </a:extLst>
          </p:cNvPr>
          <p:cNvSpPr/>
          <p:nvPr/>
        </p:nvSpPr>
        <p:spPr>
          <a:xfrm>
            <a:off x="1469471" y="1321266"/>
            <a:ext cx="9253057" cy="4714612"/>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286E364-6E33-883E-305F-BF8324227E2C}"/>
              </a:ext>
            </a:extLst>
          </p:cNvPr>
          <p:cNvSpPr/>
          <p:nvPr/>
        </p:nvSpPr>
        <p:spPr>
          <a:xfrm>
            <a:off x="352338" y="6204069"/>
            <a:ext cx="1202423" cy="50334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7989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4C2A7-EC84-4D8C-9CA2-F6AE46F51FB6}"/>
              </a:ext>
            </a:extLst>
          </p:cNvPr>
          <p:cNvSpPr>
            <a:spLocks noGrp="1"/>
          </p:cNvSpPr>
          <p:nvPr>
            <p:ph type="title"/>
          </p:nvPr>
        </p:nvSpPr>
        <p:spPr>
          <a:xfrm>
            <a:off x="831850" y="327171"/>
            <a:ext cx="5443115" cy="795573"/>
          </a:xfrm>
        </p:spPr>
        <p:txBody>
          <a:bodyPr/>
          <a:lstStyle/>
          <a:p>
            <a:r>
              <a:rPr lang="en-US" dirty="0">
                <a:solidFill>
                  <a:srgbClr val="FFFF00"/>
                </a:solidFill>
              </a:rPr>
              <a:t>INTRODUCTION</a:t>
            </a:r>
          </a:p>
        </p:txBody>
      </p:sp>
      <p:sp>
        <p:nvSpPr>
          <p:cNvPr id="3" name="Text Placeholder 2">
            <a:extLst>
              <a:ext uri="{FF2B5EF4-FFF2-40B4-BE49-F238E27FC236}">
                <a16:creationId xmlns:a16="http://schemas.microsoft.com/office/drawing/2014/main" id="{56960426-AAA6-4126-93AF-30F7DEE010A4}"/>
              </a:ext>
            </a:extLst>
          </p:cNvPr>
          <p:cNvSpPr>
            <a:spLocks noGrp="1"/>
          </p:cNvSpPr>
          <p:nvPr>
            <p:ph type="body" idx="1"/>
          </p:nvPr>
        </p:nvSpPr>
        <p:spPr>
          <a:xfrm>
            <a:off x="831850" y="1468998"/>
            <a:ext cx="5893686" cy="3920001"/>
          </a:xfrm>
        </p:spPr>
        <p:txBody>
          <a:bodyPr/>
          <a:lstStyle/>
          <a:p>
            <a:pPr algn="l"/>
            <a:r>
              <a:rPr lang="en-US" sz="2000" dirty="0"/>
              <a:t>► Problems faced during buying a house:</a:t>
            </a:r>
          </a:p>
          <a:p>
            <a:pPr algn="l"/>
            <a:endParaRPr lang="en-US" sz="2000" dirty="0"/>
          </a:p>
          <a:p>
            <a:pPr marL="342900" indent="-342900" algn="l">
              <a:buFont typeface="Wingdings" panose="05000000000000000000" pitchFamily="2" charset="2"/>
              <a:buChar char="v"/>
            </a:pPr>
            <a:r>
              <a:rPr lang="en-US" sz="2000" dirty="0"/>
              <a:t>Buying a house is a stressful thing.</a:t>
            </a:r>
          </a:p>
          <a:p>
            <a:pPr marL="342900" indent="-342900" algn="l">
              <a:buFont typeface="Wingdings" panose="05000000000000000000" pitchFamily="2" charset="2"/>
              <a:buChar char="v"/>
            </a:pPr>
            <a:r>
              <a:rPr lang="en-US" sz="2000" dirty="0"/>
              <a:t> Buyers are generally not aware of factors that influence the house prices.</a:t>
            </a:r>
          </a:p>
          <a:p>
            <a:pPr marL="342900" indent="-342900" algn="l">
              <a:buFont typeface="Wingdings" panose="05000000000000000000" pitchFamily="2" charset="2"/>
              <a:buChar char="v"/>
            </a:pPr>
            <a:r>
              <a:rPr lang="en-US" sz="2000" dirty="0"/>
              <a:t> Many problems are faced during buying a house.</a:t>
            </a:r>
          </a:p>
          <a:p>
            <a:pPr marL="342900" indent="-342900" algn="l">
              <a:buFont typeface="Wingdings" panose="05000000000000000000" pitchFamily="2" charset="2"/>
              <a:buChar char="v"/>
            </a:pPr>
            <a:r>
              <a:rPr lang="en-US" sz="2000" dirty="0"/>
              <a:t> Hence real estate agents are trusted with the communication between buyers and sellers as well as laying down a legal contract for the transfer. This just creates a middle man and increases the cost of houses.</a:t>
            </a:r>
          </a:p>
        </p:txBody>
      </p:sp>
      <p:pic>
        <p:nvPicPr>
          <p:cNvPr id="11" name="Picture Placeholder 10" descr="city scape">
            <a:extLst>
              <a:ext uri="{FF2B5EF4-FFF2-40B4-BE49-F238E27FC236}">
                <a16:creationId xmlns:a16="http://schemas.microsoft.com/office/drawing/2014/main" id="{9D82A855-CCB0-4075-B5EE-5CC6FD176DB4}"/>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a:xfrm>
            <a:off x="7222921" y="1202395"/>
            <a:ext cx="4351345" cy="44532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4" name="Slide Number Placeholder 3">
            <a:extLst>
              <a:ext uri="{FF2B5EF4-FFF2-40B4-BE49-F238E27FC236}">
                <a16:creationId xmlns:a16="http://schemas.microsoft.com/office/drawing/2014/main" id="{D66E959E-B23F-467A-9B6E-30F9EE969EC2}"/>
              </a:ext>
            </a:extLst>
          </p:cNvPr>
          <p:cNvSpPr>
            <a:spLocks noGrp="1"/>
          </p:cNvSpPr>
          <p:nvPr>
            <p:ph type="sldNum" sz="quarter" idx="12"/>
          </p:nvPr>
        </p:nvSpPr>
        <p:spPr/>
        <p:txBody>
          <a:bodyPr/>
          <a:lstStyle/>
          <a:p>
            <a:fld id="{9EC71654-96A5-4280-94F3-931C61A9F92C}" type="slidenum">
              <a:rPr lang="en-US" smtClean="0"/>
              <a:pPr/>
              <a:t>3</a:t>
            </a:fld>
            <a:endParaRPr lang="en-US" dirty="0"/>
          </a:p>
        </p:txBody>
      </p:sp>
      <p:sp>
        <p:nvSpPr>
          <p:cNvPr id="5" name="Rectangle 4">
            <a:extLst>
              <a:ext uri="{FF2B5EF4-FFF2-40B4-BE49-F238E27FC236}">
                <a16:creationId xmlns:a16="http://schemas.microsoft.com/office/drawing/2014/main" id="{156E25AB-1F35-E4D2-6CC7-819382001A0B}"/>
              </a:ext>
            </a:extLst>
          </p:cNvPr>
          <p:cNvSpPr/>
          <p:nvPr/>
        </p:nvSpPr>
        <p:spPr>
          <a:xfrm>
            <a:off x="251670" y="5897461"/>
            <a:ext cx="1577130" cy="889233"/>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7533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50832-0B36-43C5-98EC-4CD165D78718}"/>
              </a:ext>
            </a:extLst>
          </p:cNvPr>
          <p:cNvSpPr>
            <a:spLocks noGrp="1"/>
          </p:cNvSpPr>
          <p:nvPr>
            <p:ph type="title"/>
          </p:nvPr>
        </p:nvSpPr>
        <p:spPr>
          <a:ln>
            <a:noFill/>
          </a:ln>
        </p:spPr>
        <p:txBody>
          <a:bodyPr/>
          <a:lstStyle/>
          <a:p>
            <a:r>
              <a:rPr lang="en-US" dirty="0"/>
              <a:t>PROJECT SUMMARY</a:t>
            </a:r>
            <a:br>
              <a:rPr lang="en-US" dirty="0"/>
            </a:br>
            <a:endParaRPr lang="en-US" dirty="0"/>
          </a:p>
        </p:txBody>
      </p:sp>
      <p:sp>
        <p:nvSpPr>
          <p:cNvPr id="3" name="Content Placeholder 2">
            <a:extLst>
              <a:ext uri="{FF2B5EF4-FFF2-40B4-BE49-F238E27FC236}">
                <a16:creationId xmlns:a16="http://schemas.microsoft.com/office/drawing/2014/main" id="{552A9C73-06ED-419B-81B5-491CBFC22330}"/>
              </a:ext>
            </a:extLst>
          </p:cNvPr>
          <p:cNvSpPr>
            <a:spLocks noGrp="1"/>
          </p:cNvSpPr>
          <p:nvPr>
            <p:ph idx="1"/>
          </p:nvPr>
        </p:nvSpPr>
        <p:spPr>
          <a:xfrm>
            <a:off x="538961" y="1825625"/>
            <a:ext cx="3991476" cy="4351338"/>
          </a:xfrm>
        </p:spPr>
        <p:txBody>
          <a:bodyPr/>
          <a:lstStyle/>
          <a:p>
            <a:pPr marL="0" indent="0">
              <a:buNone/>
            </a:pPr>
            <a:r>
              <a:rPr lang="en-US" dirty="0"/>
              <a:t>Our project is a machine learning app, based on certain specifications of your future home it will try to guess the most accurate price.</a:t>
            </a:r>
          </a:p>
          <a:p>
            <a:pPr marL="0" indent="0">
              <a:buNone/>
            </a:pPr>
            <a:r>
              <a:rPr lang="en-US" dirty="0"/>
              <a:t>Information such as region, rooms, area are used to predict.</a:t>
            </a:r>
          </a:p>
        </p:txBody>
      </p:sp>
      <p:pic>
        <p:nvPicPr>
          <p:cNvPr id="7" name="Picture Placeholder 6" descr="skyscrappers">
            <a:extLst>
              <a:ext uri="{FF2B5EF4-FFF2-40B4-BE49-F238E27FC236}">
                <a16:creationId xmlns:a16="http://schemas.microsoft.com/office/drawing/2014/main" id="{A241642C-CB49-4AA1-9EAD-3BCEA280B5B6}"/>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p:pic>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12"/>
          </p:nvPr>
        </p:nvSpPr>
        <p:spPr/>
        <p:txBody>
          <a:bodyPr/>
          <a:lstStyle/>
          <a:p>
            <a:fld id="{9EC71654-96A5-4280-94F3-931C61A9F92C}" type="slidenum">
              <a:rPr lang="en-US" smtClean="0"/>
              <a:pPr/>
              <a:t>4</a:t>
            </a:fld>
            <a:endParaRPr lang="en-US" dirty="0"/>
          </a:p>
        </p:txBody>
      </p:sp>
      <p:sp>
        <p:nvSpPr>
          <p:cNvPr id="5" name="Rectangle 4">
            <a:extLst>
              <a:ext uri="{FF2B5EF4-FFF2-40B4-BE49-F238E27FC236}">
                <a16:creationId xmlns:a16="http://schemas.microsoft.com/office/drawing/2014/main" id="{F8A54CD6-B44C-8E92-33C8-46CD6D0A6D91}"/>
              </a:ext>
            </a:extLst>
          </p:cNvPr>
          <p:cNvSpPr/>
          <p:nvPr/>
        </p:nvSpPr>
        <p:spPr>
          <a:xfrm>
            <a:off x="343949" y="6090407"/>
            <a:ext cx="1510018" cy="6627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3561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A9A18-93E0-4615-B7AA-B8C8FBB14464}"/>
              </a:ext>
            </a:extLst>
          </p:cNvPr>
          <p:cNvSpPr>
            <a:spLocks noGrp="1"/>
          </p:cNvSpPr>
          <p:nvPr>
            <p:ph type="title"/>
          </p:nvPr>
        </p:nvSpPr>
        <p:spPr/>
        <p:txBody>
          <a:bodyPr/>
          <a:lstStyle/>
          <a:p>
            <a:r>
              <a:rPr lang="en-US" dirty="0"/>
              <a:t>More about topic</a:t>
            </a:r>
            <a:br>
              <a:rPr lang="en-US" dirty="0"/>
            </a:br>
            <a:endParaRPr lang="en-US" dirty="0"/>
          </a:p>
        </p:txBody>
      </p:sp>
      <p:sp>
        <p:nvSpPr>
          <p:cNvPr id="3" name="Content Placeholder 2">
            <a:extLst>
              <a:ext uri="{FF2B5EF4-FFF2-40B4-BE49-F238E27FC236}">
                <a16:creationId xmlns:a16="http://schemas.microsoft.com/office/drawing/2014/main" id="{B91B32C0-5E61-447F-9557-57AF415D6FE9}"/>
              </a:ext>
            </a:extLst>
          </p:cNvPr>
          <p:cNvSpPr>
            <a:spLocks noGrp="1"/>
          </p:cNvSpPr>
          <p:nvPr>
            <p:ph idx="1"/>
          </p:nvPr>
        </p:nvSpPr>
        <p:spPr>
          <a:xfrm>
            <a:off x="513875" y="1705614"/>
            <a:ext cx="4438317" cy="4613394"/>
          </a:xfrm>
        </p:spPr>
        <p:txBody>
          <a:bodyPr/>
          <a:lstStyle/>
          <a:p>
            <a:pPr marL="0" indent="0">
              <a:lnSpc>
                <a:spcPct val="100000"/>
              </a:lnSpc>
              <a:buNone/>
            </a:pPr>
            <a:r>
              <a:rPr lang="en-US" sz="2000" i="0" dirty="0">
                <a:solidFill>
                  <a:srgbClr val="374151"/>
                </a:solidFill>
                <a:effectLst/>
                <a:latin typeface="Söhne"/>
              </a:rPr>
              <a:t>House price prediction is the use of statistical and machine learning techniques to predict the future prices of residential properties based on various factors such as location, property size, amenities, economic trends, and demographic factors. Its applications include aiding buyers, sellers, investors, and policymakers in making informed decisions about real estate transactions. However, there are also challenges and limitations, such as data quality and model accuracy, that require continuous research and development.</a:t>
            </a:r>
            <a:endParaRPr lang="en-US" sz="2000" dirty="0"/>
          </a:p>
        </p:txBody>
      </p:sp>
      <p:pic>
        <p:nvPicPr>
          <p:cNvPr id="7" name="Picture Placeholder 6" descr="skyscrappers">
            <a:extLst>
              <a:ext uri="{FF2B5EF4-FFF2-40B4-BE49-F238E27FC236}">
                <a16:creationId xmlns:a16="http://schemas.microsoft.com/office/drawing/2014/main" id="{29305ED8-D39E-4A20-A7CB-7EC58B3E325D}"/>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p:pic>
      <p:sp>
        <p:nvSpPr>
          <p:cNvPr id="4" name="Slide Number Placeholder 3">
            <a:extLst>
              <a:ext uri="{FF2B5EF4-FFF2-40B4-BE49-F238E27FC236}">
                <a16:creationId xmlns:a16="http://schemas.microsoft.com/office/drawing/2014/main" id="{0BDDBFEE-BC50-46CF-AB8F-D145B99B57A6}"/>
              </a:ext>
            </a:extLst>
          </p:cNvPr>
          <p:cNvSpPr>
            <a:spLocks noGrp="1"/>
          </p:cNvSpPr>
          <p:nvPr>
            <p:ph type="sldNum" sz="quarter" idx="12"/>
          </p:nvPr>
        </p:nvSpPr>
        <p:spPr/>
        <p:txBody>
          <a:bodyPr/>
          <a:lstStyle/>
          <a:p>
            <a:fld id="{9EC71654-96A5-4280-94F3-931C61A9F92C}" type="slidenum">
              <a:rPr lang="en-US" smtClean="0"/>
              <a:pPr/>
              <a:t>5</a:t>
            </a:fld>
            <a:endParaRPr lang="en-US" dirty="0"/>
          </a:p>
        </p:txBody>
      </p:sp>
      <p:sp>
        <p:nvSpPr>
          <p:cNvPr id="5" name="Rectangle 4">
            <a:extLst>
              <a:ext uri="{FF2B5EF4-FFF2-40B4-BE49-F238E27FC236}">
                <a16:creationId xmlns:a16="http://schemas.microsoft.com/office/drawing/2014/main" id="{DA9B69B2-5618-B66B-3C57-5058C016501A}"/>
              </a:ext>
            </a:extLst>
          </p:cNvPr>
          <p:cNvSpPr/>
          <p:nvPr/>
        </p:nvSpPr>
        <p:spPr>
          <a:xfrm>
            <a:off x="293615" y="6199464"/>
            <a:ext cx="1510018" cy="5788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1730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83B52C-F46D-3F6E-A88B-6D05C5BC1F38}"/>
              </a:ext>
            </a:extLst>
          </p:cNvPr>
          <p:cNvSpPr/>
          <p:nvPr/>
        </p:nvSpPr>
        <p:spPr>
          <a:xfrm>
            <a:off x="831851" y="1776036"/>
            <a:ext cx="10528300" cy="5065186"/>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91F8B497-B613-3196-09F1-47D5D1FCA3A8}"/>
              </a:ext>
            </a:extLst>
          </p:cNvPr>
          <p:cNvSpPr>
            <a:spLocks noGrp="1"/>
          </p:cNvSpPr>
          <p:nvPr>
            <p:ph type="body" idx="1"/>
          </p:nvPr>
        </p:nvSpPr>
        <p:spPr>
          <a:xfrm>
            <a:off x="846324" y="1555869"/>
            <a:ext cx="10515600" cy="2923702"/>
          </a:xfrm>
        </p:spPr>
        <p:txBody>
          <a:bodyPr>
            <a:noAutofit/>
          </a:bodyPr>
          <a:lstStyle/>
          <a:p>
            <a:pPr algn="just"/>
            <a:r>
              <a:rPr lang="en-US" sz="2600" b="0" i="0" dirty="0">
                <a:effectLst/>
                <a:latin typeface="Söhne"/>
              </a:rPr>
              <a:t>The methodology for house price prediction involves collecting relevant data, cleaning and preprocessing the data, selecting a suitable machine learning algorithm, training and evaluating the model, and deploying it to generate predictions on new data. This process helps in making informed decisions about real estate transactions by predicting future prices based on property characteristics, location, local amenities, economic trends, and demographic factors.</a:t>
            </a:r>
            <a:endParaRPr lang="en-US" sz="2600" dirty="0"/>
          </a:p>
        </p:txBody>
      </p:sp>
      <p:sp>
        <p:nvSpPr>
          <p:cNvPr id="2" name="Title 1">
            <a:extLst>
              <a:ext uri="{FF2B5EF4-FFF2-40B4-BE49-F238E27FC236}">
                <a16:creationId xmlns:a16="http://schemas.microsoft.com/office/drawing/2014/main" id="{AFDF171F-673E-08C5-463F-ADF99D5D30A6}"/>
              </a:ext>
            </a:extLst>
          </p:cNvPr>
          <p:cNvSpPr>
            <a:spLocks noGrp="1"/>
          </p:cNvSpPr>
          <p:nvPr>
            <p:ph type="title"/>
          </p:nvPr>
        </p:nvSpPr>
        <p:spPr/>
        <p:txBody>
          <a:bodyPr/>
          <a:lstStyle/>
          <a:p>
            <a:r>
              <a:rPr lang="en-US" dirty="0">
                <a:solidFill>
                  <a:srgbClr val="FFFF00"/>
                </a:solidFill>
              </a:rPr>
              <a:t>Methodology</a:t>
            </a:r>
          </a:p>
        </p:txBody>
      </p:sp>
      <p:sp>
        <p:nvSpPr>
          <p:cNvPr id="3" name="Slide Number Placeholder 2">
            <a:extLst>
              <a:ext uri="{FF2B5EF4-FFF2-40B4-BE49-F238E27FC236}">
                <a16:creationId xmlns:a16="http://schemas.microsoft.com/office/drawing/2014/main" id="{D16EDB30-62F0-BCD0-7F49-B18F0264E324}"/>
              </a:ext>
            </a:extLst>
          </p:cNvPr>
          <p:cNvSpPr>
            <a:spLocks noGrp="1"/>
          </p:cNvSpPr>
          <p:nvPr>
            <p:ph type="sldNum" sz="quarter" idx="12"/>
          </p:nvPr>
        </p:nvSpPr>
        <p:spPr/>
        <p:txBody>
          <a:bodyPr/>
          <a:lstStyle/>
          <a:p>
            <a:fld id="{9EC71654-96A5-4280-94F3-931C61A9F92C}" type="slidenum">
              <a:rPr lang="en-US" noProof="0" smtClean="0"/>
              <a:pPr/>
              <a:t>6</a:t>
            </a:fld>
            <a:endParaRPr lang="en-US" noProof="0" dirty="0"/>
          </a:p>
        </p:txBody>
      </p:sp>
      <p:pic>
        <p:nvPicPr>
          <p:cNvPr id="5" name="Picture 4">
            <a:extLst>
              <a:ext uri="{FF2B5EF4-FFF2-40B4-BE49-F238E27FC236}">
                <a16:creationId xmlns:a16="http://schemas.microsoft.com/office/drawing/2014/main" id="{AD86AE86-27BF-C97F-F783-C536250A39CE}"/>
              </a:ext>
            </a:extLst>
          </p:cNvPr>
          <p:cNvPicPr>
            <a:picLocks noChangeAspect="1"/>
          </p:cNvPicPr>
          <p:nvPr/>
        </p:nvPicPr>
        <p:blipFill>
          <a:blip r:embed="rId2"/>
          <a:stretch>
            <a:fillRect/>
          </a:stretch>
        </p:blipFill>
        <p:spPr>
          <a:xfrm>
            <a:off x="2216034" y="4671120"/>
            <a:ext cx="7826718" cy="1971986"/>
          </a:xfrm>
          <a:prstGeom prst="rect">
            <a:avLst/>
          </a:prstGeom>
          <a:ln w="12700">
            <a:solidFill>
              <a:schemeClr val="tx1"/>
            </a:solidFill>
          </a:ln>
        </p:spPr>
      </p:pic>
      <p:sp>
        <p:nvSpPr>
          <p:cNvPr id="6" name="Rectangle 5">
            <a:extLst>
              <a:ext uri="{FF2B5EF4-FFF2-40B4-BE49-F238E27FC236}">
                <a16:creationId xmlns:a16="http://schemas.microsoft.com/office/drawing/2014/main" id="{F026CB0A-91F4-B616-674F-06EE9859DABC}"/>
              </a:ext>
            </a:extLst>
          </p:cNvPr>
          <p:cNvSpPr/>
          <p:nvPr/>
        </p:nvSpPr>
        <p:spPr>
          <a:xfrm>
            <a:off x="327171" y="6198708"/>
            <a:ext cx="1384183" cy="476729"/>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71823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D53862B-8570-F2B1-F444-30D8491E1A57}"/>
              </a:ext>
            </a:extLst>
          </p:cNvPr>
          <p:cNvSpPr/>
          <p:nvPr/>
        </p:nvSpPr>
        <p:spPr>
          <a:xfrm>
            <a:off x="9894498" y="215660"/>
            <a:ext cx="2165230" cy="1207698"/>
          </a:xfrm>
          <a:prstGeom prst="rect">
            <a:avLst/>
          </a:prstGeom>
          <a:solidFill>
            <a:srgbClr val="B26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2842603-D92D-283A-1AC4-BB9372CB8DA6}"/>
              </a:ext>
            </a:extLst>
          </p:cNvPr>
          <p:cNvSpPr/>
          <p:nvPr/>
        </p:nvSpPr>
        <p:spPr>
          <a:xfrm>
            <a:off x="5779698" y="3856008"/>
            <a:ext cx="3830128" cy="879894"/>
          </a:xfrm>
          <a:prstGeom prst="rect">
            <a:avLst/>
          </a:prstGeom>
          <a:solidFill>
            <a:srgbClr val="B260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44C889B-D4E6-3169-3072-52ECD8835287}"/>
              </a:ext>
            </a:extLst>
          </p:cNvPr>
          <p:cNvSpPr txBox="1"/>
          <p:nvPr/>
        </p:nvSpPr>
        <p:spPr>
          <a:xfrm>
            <a:off x="1181818" y="604173"/>
            <a:ext cx="4356339" cy="646331"/>
          </a:xfrm>
          <a:prstGeom prst="rect">
            <a:avLst/>
          </a:prstGeom>
          <a:noFill/>
        </p:spPr>
        <p:txBody>
          <a:bodyPr wrap="square" rtlCol="0">
            <a:spAutoFit/>
          </a:bodyPr>
          <a:lstStyle/>
          <a:p>
            <a:r>
              <a:rPr lang="en-US" sz="3600" b="1" dirty="0"/>
              <a:t>HOW IT WORKS?</a:t>
            </a:r>
          </a:p>
        </p:txBody>
      </p:sp>
      <p:sp>
        <p:nvSpPr>
          <p:cNvPr id="9" name="Rectangle 8">
            <a:extLst>
              <a:ext uri="{FF2B5EF4-FFF2-40B4-BE49-F238E27FC236}">
                <a16:creationId xmlns:a16="http://schemas.microsoft.com/office/drawing/2014/main" id="{BF49FE93-6616-D257-6F64-395E40AACBF4}"/>
              </a:ext>
            </a:extLst>
          </p:cNvPr>
          <p:cNvSpPr/>
          <p:nvPr/>
        </p:nvSpPr>
        <p:spPr>
          <a:xfrm>
            <a:off x="940280" y="431321"/>
            <a:ext cx="3985404" cy="992037"/>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87443BB1-FE5A-0732-48C9-4402CDA75D70}"/>
              </a:ext>
            </a:extLst>
          </p:cNvPr>
          <p:cNvSpPr txBox="1"/>
          <p:nvPr/>
        </p:nvSpPr>
        <p:spPr>
          <a:xfrm>
            <a:off x="1716656" y="2061714"/>
            <a:ext cx="9014604" cy="2677656"/>
          </a:xfrm>
          <a:prstGeom prst="rect">
            <a:avLst/>
          </a:prstGeom>
          <a:noFill/>
        </p:spPr>
        <p:txBody>
          <a:bodyPr wrap="square" rtlCol="0">
            <a:spAutoFit/>
          </a:bodyPr>
          <a:lstStyle/>
          <a:p>
            <a:pPr algn="just"/>
            <a:r>
              <a:rPr lang="en-US" sz="2400" b="1" dirty="0">
                <a:solidFill>
                  <a:schemeClr val="bg1"/>
                </a:solidFill>
              </a:rPr>
              <a:t>COLLECTING DATA</a:t>
            </a:r>
            <a:r>
              <a:rPr lang="en-US" sz="2400" dirty="0">
                <a:solidFill>
                  <a:schemeClr val="bg1"/>
                </a:solidFill>
              </a:rPr>
              <a:t>: FIRST STEP WAS TO COLLECT DATA WE COLLECTED DATA FROM DIFFERENT SOURCES &amp; MERGED THEM TOGETHER TO FORM OUR TRAINING DATA SET.</a:t>
            </a:r>
          </a:p>
          <a:p>
            <a:pPr algn="just"/>
            <a:r>
              <a:rPr lang="en-US" sz="2400" dirty="0">
                <a:solidFill>
                  <a:schemeClr val="bg1"/>
                </a:solidFill>
              </a:rPr>
              <a:t>THEN WE TRAINED THE MODEL USING MACHINE LEARNIG ALGORITHM WHICH IN THIS CASE IS MULTIPLE LINEAR REGRESSION.</a:t>
            </a:r>
          </a:p>
          <a:p>
            <a:pPr algn="just"/>
            <a:r>
              <a:rPr lang="en-US" sz="2400" dirty="0">
                <a:solidFill>
                  <a:schemeClr val="bg1"/>
                </a:solidFill>
              </a:rPr>
              <a:t>BASED ON THE GENERATED GRAPHS WE PREDICT THE COST OF THE HOUSE</a:t>
            </a:r>
          </a:p>
        </p:txBody>
      </p:sp>
    </p:spTree>
    <p:extLst>
      <p:ext uri="{BB962C8B-B14F-4D97-AF65-F5344CB8AC3E}">
        <p14:creationId xmlns:p14="http://schemas.microsoft.com/office/powerpoint/2010/main" val="1283675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84F30A27-173F-B8C7-4D90-A013D6F770F6}"/>
              </a:ext>
            </a:extLst>
          </p:cNvPr>
          <p:cNvSpPr/>
          <p:nvPr/>
        </p:nvSpPr>
        <p:spPr>
          <a:xfrm>
            <a:off x="0" y="1423359"/>
            <a:ext cx="5391509" cy="543464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BB985D-7833-4E74-AA1C-E9A4BC3CC6D1}"/>
              </a:ext>
            </a:extLst>
          </p:cNvPr>
          <p:cNvSpPr>
            <a:spLocks noGrp="1"/>
          </p:cNvSpPr>
          <p:nvPr>
            <p:ph type="title"/>
          </p:nvPr>
        </p:nvSpPr>
        <p:spPr>
          <a:xfrm>
            <a:off x="515938" y="246621"/>
            <a:ext cx="6253978" cy="1176738"/>
          </a:xfrm>
        </p:spPr>
        <p:txBody>
          <a:bodyPr/>
          <a:lstStyle/>
          <a:p>
            <a:r>
              <a:rPr lang="en-US" dirty="0"/>
              <a:t>Future Enhancement of House Price Forecasting </a:t>
            </a:r>
          </a:p>
        </p:txBody>
      </p:sp>
      <p:sp>
        <p:nvSpPr>
          <p:cNvPr id="3" name="Content Placeholder 2">
            <a:extLst>
              <a:ext uri="{FF2B5EF4-FFF2-40B4-BE49-F238E27FC236}">
                <a16:creationId xmlns:a16="http://schemas.microsoft.com/office/drawing/2014/main" id="{09548D1D-2547-44FC-BACD-2BCD769E2662}"/>
              </a:ext>
            </a:extLst>
          </p:cNvPr>
          <p:cNvSpPr>
            <a:spLocks noGrp="1"/>
          </p:cNvSpPr>
          <p:nvPr>
            <p:ph idx="1"/>
          </p:nvPr>
        </p:nvSpPr>
        <p:spPr>
          <a:xfrm>
            <a:off x="765346" y="1774200"/>
            <a:ext cx="6004570" cy="3858849"/>
          </a:xfrm>
        </p:spPr>
        <p:txBody>
          <a:bodyPr>
            <a:normAutofit/>
          </a:bodyPr>
          <a:lstStyle/>
          <a:p>
            <a:pPr algn="l">
              <a:lnSpc>
                <a:spcPct val="150000"/>
              </a:lnSpc>
            </a:pPr>
            <a:r>
              <a:rPr lang="en-US" sz="2000" dirty="0"/>
              <a:t>► Considering more factors influencing the dwelling prices </a:t>
            </a:r>
          </a:p>
          <a:p>
            <a:pPr algn="l">
              <a:lnSpc>
                <a:spcPct val="150000"/>
              </a:lnSpc>
            </a:pPr>
            <a:r>
              <a:rPr lang="en-US" sz="2000" dirty="0"/>
              <a:t>► Adding Safety feature </a:t>
            </a:r>
          </a:p>
          <a:p>
            <a:pPr algn="l">
              <a:lnSpc>
                <a:spcPct val="150000"/>
              </a:lnSpc>
            </a:pPr>
            <a:r>
              <a:rPr lang="en-US" sz="2000" dirty="0"/>
              <a:t>► Using Deep Learning </a:t>
            </a:r>
          </a:p>
          <a:p>
            <a:pPr algn="l">
              <a:lnSpc>
                <a:spcPct val="150000"/>
              </a:lnSpc>
            </a:pPr>
            <a:r>
              <a:rPr lang="en-US" sz="2000" dirty="0"/>
              <a:t>► Using Principal component analysis </a:t>
            </a:r>
          </a:p>
          <a:p>
            <a:pPr algn="l">
              <a:lnSpc>
                <a:spcPct val="150000"/>
              </a:lnSpc>
            </a:pPr>
            <a:r>
              <a:rPr lang="en-US" sz="2000" dirty="0"/>
              <a:t>► Zip code feature engineering</a:t>
            </a:r>
          </a:p>
          <a:p>
            <a:pPr algn="l">
              <a:lnSpc>
                <a:spcPct val="150000"/>
              </a:lnSpc>
            </a:pPr>
            <a:r>
              <a:rPr lang="en-US" sz="2000" dirty="0"/>
              <a:t> ► Using stacked model</a:t>
            </a:r>
          </a:p>
        </p:txBody>
      </p:sp>
      <p:pic>
        <p:nvPicPr>
          <p:cNvPr id="22" name="Picture Placeholder 21" descr="downtown area at dusk">
            <a:extLst>
              <a:ext uri="{FF2B5EF4-FFF2-40B4-BE49-F238E27FC236}">
                <a16:creationId xmlns:a16="http://schemas.microsoft.com/office/drawing/2014/main" id="{900B31E0-725B-4414-BD86-F34DA104673A}"/>
              </a:ext>
            </a:extLst>
          </p:cNvPr>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a:stretch>
            <a:fillRect/>
          </a:stretch>
        </p:blipFill>
        <p:spPr>
          <a:xfrm>
            <a:off x="7767638" y="1166957"/>
            <a:ext cx="4424362" cy="4373217"/>
          </a:xfrm>
        </p:spPr>
      </p:pic>
      <p:sp>
        <p:nvSpPr>
          <p:cNvPr id="4" name="Slide Number Placeholder 3">
            <a:extLst>
              <a:ext uri="{FF2B5EF4-FFF2-40B4-BE49-F238E27FC236}">
                <a16:creationId xmlns:a16="http://schemas.microsoft.com/office/drawing/2014/main" id="{1B5E3677-5FC4-4712-BA70-5DBE574539E2}"/>
              </a:ext>
            </a:extLst>
          </p:cNvPr>
          <p:cNvSpPr>
            <a:spLocks noGrp="1"/>
          </p:cNvSpPr>
          <p:nvPr>
            <p:ph type="sldNum" sz="quarter" idx="12"/>
          </p:nvPr>
        </p:nvSpPr>
        <p:spPr/>
        <p:txBody>
          <a:bodyPr/>
          <a:lstStyle/>
          <a:p>
            <a:fld id="{9EC71654-96A5-4280-94F3-931C61A9F92C}" type="slidenum">
              <a:rPr lang="en-US" smtClean="0"/>
              <a:pPr/>
              <a:t>8</a:t>
            </a:fld>
            <a:endParaRPr lang="en-US" dirty="0"/>
          </a:p>
        </p:txBody>
      </p:sp>
    </p:spTree>
    <p:extLst>
      <p:ext uri="{BB962C8B-B14F-4D97-AF65-F5344CB8AC3E}">
        <p14:creationId xmlns:p14="http://schemas.microsoft.com/office/powerpoint/2010/main" val="460269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DC8FF-D970-D284-9BFE-2C1B54D09915}"/>
              </a:ext>
            </a:extLst>
          </p:cNvPr>
          <p:cNvSpPr>
            <a:spLocks noGrp="1"/>
          </p:cNvSpPr>
          <p:nvPr>
            <p:ph type="title"/>
          </p:nvPr>
        </p:nvSpPr>
        <p:spPr/>
        <p:txBody>
          <a:bodyPr/>
          <a:lstStyle/>
          <a:p>
            <a:r>
              <a:rPr lang="en-US" dirty="0"/>
              <a:t>Why does Organization’s need this predictive model?</a:t>
            </a:r>
          </a:p>
        </p:txBody>
      </p:sp>
      <p:sp>
        <p:nvSpPr>
          <p:cNvPr id="3" name="Slide Number Placeholder 2">
            <a:extLst>
              <a:ext uri="{FF2B5EF4-FFF2-40B4-BE49-F238E27FC236}">
                <a16:creationId xmlns:a16="http://schemas.microsoft.com/office/drawing/2014/main" id="{48EB497A-7C1D-B995-4121-D9DBE95BF8BF}"/>
              </a:ext>
            </a:extLst>
          </p:cNvPr>
          <p:cNvSpPr>
            <a:spLocks noGrp="1"/>
          </p:cNvSpPr>
          <p:nvPr>
            <p:ph type="sldNum" sz="quarter" idx="12"/>
          </p:nvPr>
        </p:nvSpPr>
        <p:spPr/>
        <p:txBody>
          <a:bodyPr/>
          <a:lstStyle/>
          <a:p>
            <a:fld id="{9EC71654-96A5-4280-94F3-931C61A9F92C}" type="slidenum">
              <a:rPr lang="en-US" noProof="0" smtClean="0"/>
              <a:pPr/>
              <a:t>9</a:t>
            </a:fld>
            <a:endParaRPr lang="en-US" noProof="0" dirty="0"/>
          </a:p>
        </p:txBody>
      </p:sp>
      <p:sp>
        <p:nvSpPr>
          <p:cNvPr id="7" name="TextBox 6">
            <a:extLst>
              <a:ext uri="{FF2B5EF4-FFF2-40B4-BE49-F238E27FC236}">
                <a16:creationId xmlns:a16="http://schemas.microsoft.com/office/drawing/2014/main" id="{425D2D5F-8554-86EA-14B6-7984DDEDBC7C}"/>
              </a:ext>
            </a:extLst>
          </p:cNvPr>
          <p:cNvSpPr txBox="1"/>
          <p:nvPr/>
        </p:nvSpPr>
        <p:spPr>
          <a:xfrm>
            <a:off x="515938" y="1713068"/>
            <a:ext cx="10725310" cy="3814890"/>
          </a:xfrm>
          <a:prstGeom prst="rect">
            <a:avLst/>
          </a:prstGeom>
          <a:noFill/>
        </p:spPr>
        <p:txBody>
          <a:bodyPr wrap="square" rtlCol="0">
            <a:spAutoFit/>
          </a:bodyPr>
          <a:lstStyle/>
          <a:p>
            <a:pPr marL="285750" indent="-285750">
              <a:lnSpc>
                <a:spcPct val="250000"/>
              </a:lnSpc>
              <a:buFont typeface="Courier New" panose="02070309020205020404" pitchFamily="49" charset="0"/>
              <a:buChar char="o"/>
            </a:pPr>
            <a:r>
              <a:rPr lang="en-US" sz="2000" dirty="0"/>
              <a:t>Possibly many real-estate firm’s are interested in intelligent decision making regarding house price forecasting. </a:t>
            </a:r>
          </a:p>
          <a:p>
            <a:pPr marL="285750" indent="-285750">
              <a:lnSpc>
                <a:spcPct val="250000"/>
              </a:lnSpc>
              <a:buFont typeface="Courier New" panose="02070309020205020404" pitchFamily="49" charset="0"/>
              <a:buChar char="o"/>
            </a:pPr>
            <a:r>
              <a:rPr lang="en-US" sz="2000" dirty="0"/>
              <a:t>The Organization’s will use this data to help clients purchase properties at affordable price. </a:t>
            </a:r>
          </a:p>
          <a:p>
            <a:pPr marL="285750" indent="-285750">
              <a:lnSpc>
                <a:spcPct val="250000"/>
              </a:lnSpc>
              <a:buFont typeface="Courier New" panose="02070309020205020404" pitchFamily="49" charset="0"/>
              <a:buChar char="o"/>
            </a:pPr>
            <a:r>
              <a:rPr lang="en-US" sz="2000" dirty="0"/>
              <a:t>Current process is good but manual and time consuming </a:t>
            </a:r>
          </a:p>
          <a:p>
            <a:pPr marL="285750" indent="-285750">
              <a:lnSpc>
                <a:spcPct val="250000"/>
              </a:lnSpc>
              <a:buFont typeface="Courier New" panose="02070309020205020404" pitchFamily="49" charset="0"/>
              <a:buChar char="o"/>
            </a:pPr>
            <a:r>
              <a:rPr lang="en-US" sz="2000" dirty="0"/>
              <a:t>Organization’s wants an edge over competition</a:t>
            </a:r>
          </a:p>
        </p:txBody>
      </p:sp>
      <p:sp>
        <p:nvSpPr>
          <p:cNvPr id="8" name="Rectangle 7">
            <a:extLst>
              <a:ext uri="{FF2B5EF4-FFF2-40B4-BE49-F238E27FC236}">
                <a16:creationId xmlns:a16="http://schemas.microsoft.com/office/drawing/2014/main" id="{79BF25C3-5ADD-4750-895B-C8CDAD14A823}"/>
              </a:ext>
            </a:extLst>
          </p:cNvPr>
          <p:cNvSpPr/>
          <p:nvPr/>
        </p:nvSpPr>
        <p:spPr>
          <a:xfrm>
            <a:off x="310393" y="6107185"/>
            <a:ext cx="1853967" cy="67950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5912559"/>
      </p:ext>
    </p:extLst>
  </p:cSld>
  <p:clrMapOvr>
    <a:masterClrMapping/>
  </p:clrMapOvr>
</p:sld>
</file>

<file path=ppt/theme/theme1.xml><?xml version="1.0" encoding="utf-8"?>
<a:theme xmlns:a="http://schemas.openxmlformats.org/drawingml/2006/main" name="Office Theme">
  <a:themeElements>
    <a:clrScheme name="Contoso v2">
      <a:dk1>
        <a:sysClr val="windowText" lastClr="000000"/>
      </a:dk1>
      <a:lt1>
        <a:sysClr val="window" lastClr="FFFFFF"/>
      </a:lt1>
      <a:dk2>
        <a:srgbClr val="44546A"/>
      </a:dk2>
      <a:lt2>
        <a:srgbClr val="E7E6E6"/>
      </a:lt2>
      <a:accent1>
        <a:srgbClr val="155078"/>
      </a:accent1>
      <a:accent2>
        <a:srgbClr val="0F3955"/>
      </a:accent2>
      <a:accent3>
        <a:srgbClr val="BF678E"/>
      </a:accent3>
      <a:accent4>
        <a:srgbClr val="B2606E"/>
      </a:accent4>
      <a:accent5>
        <a:srgbClr val="731F1C"/>
      </a:accent5>
      <a:accent6>
        <a:srgbClr val="666666"/>
      </a:accent6>
      <a:hlink>
        <a:srgbClr val="BF678E"/>
      </a:hlink>
      <a:folHlink>
        <a:srgbClr val="731F1C"/>
      </a:folHlink>
    </a:clrScheme>
    <a:fontScheme name="Contoso v2">
      <a:majorFont>
        <a:latin typeface="Corbel"/>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88997677_Rose suite presentation_AAS_v4" id="{97C8BA14-D802-4795-89C7-EAA620DD846B}" vid="{D162D178-FB75-4B8B-B67A-CA51C6DCA18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872F8CF-3688-4B14-A13A-EB7FF46D2F4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C94996C2-A795-46F9-93BE-0C463FDCD1BC}">
  <ds:schemaRefs>
    <ds:schemaRef ds:uri="http://schemas.microsoft.com/sharepoint/v3/contenttype/forms"/>
  </ds:schemaRefs>
</ds:datastoreItem>
</file>

<file path=customXml/itemProps3.xml><?xml version="1.0" encoding="utf-8"?>
<ds:datastoreItem xmlns:ds="http://schemas.openxmlformats.org/officeDocument/2006/customXml" ds:itemID="{75D9C8E3-B635-4963-8B68-3FC691872B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Rose suite presentation</Template>
  <TotalTime>110</TotalTime>
  <Words>488</Words>
  <Application>Microsoft Office PowerPoint</Application>
  <PresentationFormat>Widescreen</PresentationFormat>
  <Paragraphs>56</Paragraphs>
  <Slides>13</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Arial Narrow</vt:lpstr>
      <vt:lpstr>Bahnschrift Light</vt:lpstr>
      <vt:lpstr>Calibri</vt:lpstr>
      <vt:lpstr>Corbel</vt:lpstr>
      <vt:lpstr>Courier New</vt:lpstr>
      <vt:lpstr>Söhne</vt:lpstr>
      <vt:lpstr>Wingdings</vt:lpstr>
      <vt:lpstr>Office Theme</vt:lpstr>
      <vt:lpstr>House Price  Prediction</vt:lpstr>
      <vt:lpstr>TEAM Members</vt:lpstr>
      <vt:lpstr>INTRODUCTION</vt:lpstr>
      <vt:lpstr>PROJECT SUMMARY </vt:lpstr>
      <vt:lpstr>More about topic </vt:lpstr>
      <vt:lpstr>Methodology</vt:lpstr>
      <vt:lpstr>PowerPoint Presentation</vt:lpstr>
      <vt:lpstr>Future Enhancement of House Price Forecasting </vt:lpstr>
      <vt:lpstr>Why does Organization’s need this predictive model?</vt:lpstr>
      <vt:lpstr>Screenshots of code </vt:lpstr>
      <vt:lpstr>Output</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House Price  Prediction</dc:title>
  <dc:creator>RISHABH TAK</dc:creator>
  <cp:lastModifiedBy>RISHABH TAK</cp:lastModifiedBy>
  <cp:revision>2</cp:revision>
  <dcterms:created xsi:type="dcterms:W3CDTF">2023-04-10T14:54:00Z</dcterms:created>
  <dcterms:modified xsi:type="dcterms:W3CDTF">2023-04-10T16:44:15Z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